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7" r:id="rId3"/>
    <p:sldId id="288" r:id="rId4"/>
    <p:sldId id="289" r:id="rId5"/>
    <p:sldId id="259" r:id="rId6"/>
    <p:sldId id="260" r:id="rId7"/>
    <p:sldId id="261" r:id="rId8"/>
    <p:sldId id="274" r:id="rId9"/>
    <p:sldId id="277" r:id="rId10"/>
    <p:sldId id="278" r:id="rId11"/>
    <p:sldId id="279" r:id="rId12"/>
    <p:sldId id="275" r:id="rId13"/>
    <p:sldId id="280" r:id="rId14"/>
    <p:sldId id="273" r:id="rId15"/>
    <p:sldId id="276" r:id="rId16"/>
    <p:sldId id="281" r:id="rId17"/>
    <p:sldId id="282" r:id="rId18"/>
    <p:sldId id="283" r:id="rId19"/>
    <p:sldId id="284" r:id="rId20"/>
    <p:sldId id="262" r:id="rId21"/>
    <p:sldId id="263" r:id="rId22"/>
    <p:sldId id="264" r:id="rId23"/>
    <p:sldId id="286" r:id="rId24"/>
    <p:sldId id="265" r:id="rId25"/>
    <p:sldId id="266" r:id="rId26"/>
    <p:sldId id="267" r:id="rId27"/>
    <p:sldId id="268" r:id="rId28"/>
    <p:sldId id="269" r:id="rId29"/>
    <p:sldId id="270" r:id="rId30"/>
    <p:sldId id="272" r:id="rId31"/>
    <p:sldId id="271" r:id="rId32"/>
    <p:sldId id="285" r:id="rId3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AEAC-B054-4C01-8D89-3DCCE89F03A9}" type="datetimeFigureOut">
              <a:rPr lang="hu-HU" smtClean="0"/>
              <a:pPr/>
              <a:t>2014.06.07.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0B20-EDC1-46C3-B3A0-77FB01A075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AEAC-B054-4C01-8D89-3DCCE89F03A9}" type="datetimeFigureOut">
              <a:rPr lang="hu-HU" smtClean="0"/>
              <a:pPr/>
              <a:t>2014.06.07.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0B20-EDC1-46C3-B3A0-77FB01A075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AEAC-B054-4C01-8D89-3DCCE89F03A9}" type="datetimeFigureOut">
              <a:rPr lang="hu-HU" smtClean="0"/>
              <a:pPr/>
              <a:t>2014.06.07.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0B20-EDC1-46C3-B3A0-77FB01A075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AEAC-B054-4C01-8D89-3DCCE89F03A9}" type="datetimeFigureOut">
              <a:rPr lang="hu-HU" smtClean="0"/>
              <a:pPr/>
              <a:t>2014.06.07.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0B20-EDC1-46C3-B3A0-77FB01A075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AEAC-B054-4C01-8D89-3DCCE89F03A9}" type="datetimeFigureOut">
              <a:rPr lang="hu-HU" smtClean="0"/>
              <a:pPr/>
              <a:t>2014.06.07.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0B20-EDC1-46C3-B3A0-77FB01A075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AEAC-B054-4C01-8D89-3DCCE89F03A9}" type="datetimeFigureOut">
              <a:rPr lang="hu-HU" smtClean="0"/>
              <a:pPr/>
              <a:t>2014.06.07.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0B20-EDC1-46C3-B3A0-77FB01A075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AEAC-B054-4C01-8D89-3DCCE89F03A9}" type="datetimeFigureOut">
              <a:rPr lang="hu-HU" smtClean="0"/>
              <a:pPr/>
              <a:t>2014.06.07.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0B20-EDC1-46C3-B3A0-77FB01A075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AEAC-B054-4C01-8D89-3DCCE89F03A9}" type="datetimeFigureOut">
              <a:rPr lang="hu-HU" smtClean="0"/>
              <a:pPr/>
              <a:t>2014.06.07.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0B20-EDC1-46C3-B3A0-77FB01A075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AEAC-B054-4C01-8D89-3DCCE89F03A9}" type="datetimeFigureOut">
              <a:rPr lang="hu-HU" smtClean="0"/>
              <a:pPr/>
              <a:t>2014.06.07.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0B20-EDC1-46C3-B3A0-77FB01A075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AEAC-B054-4C01-8D89-3DCCE89F03A9}" type="datetimeFigureOut">
              <a:rPr lang="hu-HU" smtClean="0"/>
              <a:pPr/>
              <a:t>2014.06.07.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0B20-EDC1-46C3-B3A0-77FB01A075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AEAC-B054-4C01-8D89-3DCCE89F03A9}" type="datetimeFigureOut">
              <a:rPr lang="hu-HU" smtClean="0"/>
              <a:pPr/>
              <a:t>2014.06.07.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0B20-EDC1-46C3-B3A0-77FB01A075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3AEAC-B054-4C01-8D89-3DCCE89F03A9}" type="datetimeFigureOut">
              <a:rPr lang="hu-HU" smtClean="0"/>
              <a:pPr/>
              <a:t>2014.06.07.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60B20-EDC1-46C3-B3A0-77FB01A075E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7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3.jpeg"/><Relationship Id="rId5" Type="http://schemas.openxmlformats.org/officeDocument/2006/relationships/image" Target="../media/image3.png"/><Relationship Id="rId10" Type="http://schemas.openxmlformats.org/officeDocument/2006/relationships/image" Target="../media/image12.jpe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.jpeg"/><Relationship Id="rId5" Type="http://schemas.openxmlformats.org/officeDocument/2006/relationships/image" Target="../media/image4.png"/><Relationship Id="rId10" Type="http://schemas.openxmlformats.org/officeDocument/2006/relationships/image" Target="../media/image13.jpeg"/><Relationship Id="rId4" Type="http://schemas.openxmlformats.org/officeDocument/2006/relationships/image" Target="../media/image3.png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7.jpeg"/><Relationship Id="rId4" Type="http://schemas.openxmlformats.org/officeDocument/2006/relationships/image" Target="../media/image3.png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20.jpeg"/><Relationship Id="rId4" Type="http://schemas.openxmlformats.org/officeDocument/2006/relationships/image" Target="../media/image3.png"/><Relationship Id="rId9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7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gif"/><Relationship Id="rId7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9.png"/><Relationship Id="rId4" Type="http://schemas.openxmlformats.org/officeDocument/2006/relationships/image" Target="../media/image1.gif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22.gif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7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gif"/><Relationship Id="rId7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9.png"/><Relationship Id="rId4" Type="http://schemas.openxmlformats.org/officeDocument/2006/relationships/image" Target="../media/image1.gif"/><Relationship Id="rId9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2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22.gif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2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7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7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3.jpeg"/><Relationship Id="rId4" Type="http://schemas.openxmlformats.org/officeDocument/2006/relationships/image" Target="../media/image3.pn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1979712" y="836712"/>
            <a:ext cx="5616624" cy="547260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2" descr="D:\Képek\europa-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76672"/>
            <a:ext cx="1479510" cy="1224136"/>
          </a:xfrm>
          <a:prstGeom prst="rect">
            <a:avLst/>
          </a:prstGeom>
          <a:noFill/>
        </p:spPr>
      </p:pic>
      <p:pic>
        <p:nvPicPr>
          <p:cNvPr id="8" name="Picture 3" descr="D:\Képek\NYÉKCÍM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420887"/>
            <a:ext cx="2316131" cy="2524261"/>
          </a:xfrm>
          <a:prstGeom prst="rect">
            <a:avLst/>
          </a:prstGeom>
          <a:noFill/>
        </p:spPr>
      </p:pic>
      <p:grpSp>
        <p:nvGrpSpPr>
          <p:cNvPr id="3" name="Csoportba foglalás 11"/>
          <p:cNvGrpSpPr/>
          <p:nvPr/>
        </p:nvGrpSpPr>
        <p:grpSpPr>
          <a:xfrm>
            <a:off x="5940152" y="5229200"/>
            <a:ext cx="1254281" cy="816091"/>
            <a:chOff x="4469847" y="2828933"/>
            <a:chExt cx="831984" cy="384042"/>
          </a:xfrm>
        </p:grpSpPr>
        <p:pic>
          <p:nvPicPr>
            <p:cNvPr id="10" name="Picture 10" descr="D:\Képek\112px-Flag_of_Hungary_sv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9847" y="2828933"/>
              <a:ext cx="831984" cy="384042"/>
            </a:xfrm>
            <a:prstGeom prst="rect">
              <a:avLst/>
            </a:prstGeom>
            <a:noFill/>
          </p:spPr>
        </p:pic>
        <p:pic>
          <p:nvPicPr>
            <p:cNvPr id="11" name="Picture 11" descr="D:\Képek\71px-Coat_of_Arms_of_Hungary_svg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05897" y="2828933"/>
              <a:ext cx="147439" cy="288032"/>
            </a:xfrm>
            <a:prstGeom prst="rect">
              <a:avLst/>
            </a:prstGeom>
            <a:noFill/>
          </p:spPr>
        </p:pic>
      </p:grpSp>
      <p:pic>
        <p:nvPicPr>
          <p:cNvPr id="14338" name="Picture 2" descr=" Csehország zászlaj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2060848"/>
            <a:ext cx="1296145" cy="8679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14340" name="Picture 4" descr=" Olaszország zászlaj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5301208"/>
            <a:ext cx="1218374" cy="79208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14342" name="Picture 6" descr=" Szlovákia zászlaj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5656" y="2132856"/>
            <a:ext cx="1290383" cy="86409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ranticmommy.com/wp-content/uploads/2012/11/shopp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736812"/>
            <a:ext cx="4536504" cy="4860540"/>
          </a:xfrm>
          <a:prstGeom prst="rect">
            <a:avLst/>
          </a:prstGeom>
          <a:noFill/>
        </p:spPr>
      </p:pic>
      <p:grpSp>
        <p:nvGrpSpPr>
          <p:cNvPr id="3" name="Csoportba foglalás 14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4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2" name="Ellipszis 1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5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0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4338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4340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4342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13" name="Téglalap 12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15" name="Picture 2" descr="C:\Users\Béla\Pictures\rondaházak\uj_hazak_i_84124_656676szép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476672"/>
            <a:ext cx="2573678" cy="1656805"/>
          </a:xfrm>
          <a:prstGeom prst="rect">
            <a:avLst/>
          </a:prstGeom>
          <a:noFill/>
        </p:spPr>
      </p:pic>
      <p:pic>
        <p:nvPicPr>
          <p:cNvPr id="16" name="Picture 18" descr="http://vafoodbanks.org/wp-content/uploads/2012/06/fresh_food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2924944"/>
            <a:ext cx="2604545" cy="1728192"/>
          </a:xfrm>
          <a:prstGeom prst="rect">
            <a:avLst/>
          </a:prstGeom>
          <a:noFill/>
        </p:spPr>
      </p:pic>
      <p:sp>
        <p:nvSpPr>
          <p:cNvPr id="18" name="Pluszjel 17"/>
          <p:cNvSpPr/>
          <p:nvPr/>
        </p:nvSpPr>
        <p:spPr>
          <a:xfrm>
            <a:off x="1331640" y="2204864"/>
            <a:ext cx="720080" cy="648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Pluszjel 18"/>
          <p:cNvSpPr/>
          <p:nvPr/>
        </p:nvSpPr>
        <p:spPr>
          <a:xfrm>
            <a:off x="3131840" y="3429000"/>
            <a:ext cx="720080" cy="648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14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4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2" name="Ellipszis 1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5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0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4338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4340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4342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13" name="Téglalap 12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15" name="Picture 2" descr="C:\Users\Béla\Pictures\rondaházak\uj_hazak_i_84124_656676szép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476672"/>
            <a:ext cx="2573678" cy="1656805"/>
          </a:xfrm>
          <a:prstGeom prst="rect">
            <a:avLst/>
          </a:prstGeom>
          <a:noFill/>
        </p:spPr>
      </p:pic>
      <p:pic>
        <p:nvPicPr>
          <p:cNvPr id="16" name="Picture 18" descr="http://vafoodbanks.org/wp-content/uploads/2012/06/fresh_foo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2924944"/>
            <a:ext cx="2604545" cy="1728192"/>
          </a:xfrm>
          <a:prstGeom prst="rect">
            <a:avLst/>
          </a:prstGeom>
          <a:noFill/>
        </p:spPr>
      </p:pic>
      <p:sp>
        <p:nvSpPr>
          <p:cNvPr id="18" name="Pluszjel 17"/>
          <p:cNvSpPr/>
          <p:nvPr/>
        </p:nvSpPr>
        <p:spPr>
          <a:xfrm>
            <a:off x="1331640" y="2204864"/>
            <a:ext cx="720080" cy="648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6" name="Picture 2" descr="http://www.franticmommy.com/wp-content/uploads/2012/11/shopping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3928" y="2420888"/>
            <a:ext cx="2304256" cy="2468846"/>
          </a:xfrm>
          <a:prstGeom prst="rect">
            <a:avLst/>
          </a:prstGeom>
          <a:noFill/>
        </p:spPr>
      </p:pic>
      <p:sp>
        <p:nvSpPr>
          <p:cNvPr id="19" name="Pluszjel 18"/>
          <p:cNvSpPr/>
          <p:nvPr/>
        </p:nvSpPr>
        <p:spPr>
          <a:xfrm>
            <a:off x="3131840" y="3429000"/>
            <a:ext cx="720080" cy="648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842" name="AutoShape 2" descr="data:image/jpeg;base64,/9j/4AAQSkZJRgABAQAAAQABAAD/2wCEAAkGBxMTEhUTExQWFRUXGCAbGBgYFxofHBoYHhocHxwfHxojHyggHCAlHBsaIjEjJSksLi4uGh80ODMvNygtLisBCgoKDg0OGxAQGy8mHyQ0LDQsLCwvLCwsLCwsLCwsLCwsLCwsLCwsLCwsNCwsLCwsLCwsLCwsLCwsLCwsLCwsLP/AABEIALgBEgMBIgACEQEDEQH/xAAbAAACAwEBAQAAAAAAAAAAAAAEBQIDBgABB//EAEoQAAIBAgQDBQQGCAQEAwkAAAECEQMhAAQSMQVBUQYTImFxMoGRoRRCscHR8AcjUmJykuHxFTNTgqKywtIkY3MWFyVDg5PD1OL/xAAZAQADAQEBAAAAAAAAAAAAAAAAAQIDBAX/xAAsEQACAgEEAQIEBgMAAAAAAAAAAQIRIQMSMUFRImEEE5HwFHGBscHxMlKh/9oADAMBAAIRAxEAPwDAziQbHjCMeDGpiTJxJcRBxNBhCCKNWPjg7vdS+M+H5z9+ABAj574lXabcsRWSrIErNpPqcRrb4qWxxbmt8aE9HqubY0mSzPgU3+M/PGWXBeVrEHfCkgTNUKvPljkTW0A3OEJz564uymbuDIt5x/TCjadjeTTLwyppAtuTvyt+BxBso6ybQLb9QcX8N4indzInodV/gMW0q2okAi9+Y2mMa72TtQDSosNLcp3kcsRWg+3TowOD0ZQwaATNwdz8Sbe7BL7spSPLa+2wEfZtgc2JRFvekeUY5OJ6bASIiJ3nninM2JGFWZYz5emOfNmgyzXEN42J+UYU5jMAncnHlR4EXwO2FXko5zv54nTeFBjfqY/O2BhPWPdi9kMQDHlOFPihIprtPTf0/viNaqDYWHP88/647Mt5/hOBjUvtacQkMvWtJvAEe+eUY8eoq2EE8zP55YGrGPP0xCo0qPw+/FbQLvpMbAiN5v8ALnggMLzPnb5z6csLmIHOT+f647XPO/y+OHtFYWpOqFHi9/x2/M4JFNpm8MINtiDffynbaBhctQsw0kDfc2jznDBiSFgxa0mOW9pAteOWM5YY0EVQNl32A3kbX5fkYCaqQ0ER19fw8seljF4vzsY5D0uCMe1KfMGAfzH5OHB1yNkalWIMdb+4/n3Yspk6bkdY/PPEXpMRbbYT57b8vM+WLIOkSbwLT5X/AD/fA5oCvWeUxj3BAUfsj4jHYnchiAtaMRx5G2JDHWYnq4mDjwYmtEnABKmpO2CGQlRt8oGBDIx6arbDb5YKGeOL2xZmjcYoAwRWp2GGIpBxdQ3wPpIxYpjDYgqpYxjkMYi1SRGLctSLddsJDNBw7NLotdgLrIE+ljOGFDK3XxSTsBc+VvTGeoUWBkQCPMcvLGlRPASKcMLN0npLsQTccsDdDSsNy+WlirxMTJHK/pHv6jEgCSVCFiOY1Gx6C/8AfC3L16rsdQZ9PUg6RYWEEbjkOQ2xY2Z8TBgIi4apG52N42B8McsLI8Ec7TO4EDoSNQjyscJyPz+OGq5uNWnQig+I+EzubQpmAD+dx6+YFV/AEEAXhhMDczAifuwONiFbbnrgdjeMNK+VZLurL1tY87fDCjOCDYz5jEpZCzxZkRe4GLqqGLW5ycFVMiKdIyVFSdi6SNjcTIJ688B6iVB6ifX8xiNRDQKwgQd+eBqgEG0fm2CqlgTy+/zwJUI8ziUMiGn8/P4Yjqkhec/Hp84xBjFxA8v7fm+L+HiWJsCBabxinhWBJsqZ0nwzzjfniVWNYJAEbkDcctxa+CmqDYnfpPP8/LFYMX38vxPwxluYAlSmZlf4gPrC/IC/PEyzFV9nmI5+dj0I+eDQgBlWv6A2gmxOxnHNTk2tsDA5D4bHEvU8jQOoEW9T1vE+7+uLaFSTGqDt5/hPuwPUWLdOnX1/rikVzPS0GNh0+354XKGHGrBBsQBHrvf4+l8eVKzNBsItv5dOht7oxXUJMDkdt4vMDof748eruD79/PbnP4DBQBwnmqzzsfwx2F8/w/P8MdhfLEALGJZemWYAfZiAp9bYNyWZai48IMGSCpnaIgi0TPrjvohETQgkAzG5/PvwclUKJ8PoSw+wjEKWe0o1ODJaQwaADA+qLERbfngbWx5x5Rz64KHwSWmWLNFgfqm08vFf1+OOejyUH0mTc2mBvf54IylOk1NyxOuSQPFeBt0uT8jgnJ0qZqxqhdEgkkAEgGN5Mbb7g4AoUtl/OPL3A4valqAj3fcMMaHB6h1MVZ7iATp1G8mSRb0PS+CqIqKQBlqFrQ61AP5ncA/E4hyQuDONQYGCCCORsceBDjT1GZhL5dADMOlRioPqtQgDykDywrq0jTKxWDyLhdQK+R5HpIJw1KwwUU8i8iRM8lIaPWDhtQzNKjZqbOxAPt6VncWCzb15YAfP1P8AUeJ2DEfZjqJZzZNR5yfx/NsVXkMDSlnsofCcuyj92qT9o+/BOTVqhZU1gG6gamIgiTAIU7LJPOOmEjrpI1KF85n7Jw0TiTU0RKbhRcyUnUCSZkgkC0W5j4DvoF7jWslKmO7irLQAX0AEmfIxBAgzG/rgR6qIpMEnmRVURtYKN+f5NqmoZiqRCUnaAZFanIEb6A/hHlpwyckr3ZywpLsajd3AgDmVIM7atyTbEu/JWPALSqJVSRTVZ+s9QmSN4BNh6D78XU81rWGYsQYAAd2YmRYFgu5iIiB54tzXDHCicxRIgEUy9NfDpssFxvbeN8A96GZlXShQlSWFFQSZ5wGJgTANufm68CXuRDU5Gq6kBVksseYIJFz5xgTMZFQwIKaTsCTPvBE8x+QcNMrUFJVpl7QAAhT2jdizaWMXnnEGxEY7iXDXS4qouoSVJaRIlZimBbUxg9fLDTBhOeq5dlnwtJ8XImAfnbGVpuDRVbalJE8yJmekYdDgraS5q6blZcQDF9wsREbncEcsLxlFpse8amQYMo6tG/KdX3W3wnwJivMHkDil8v4QQQZ326/n5Yc1uFqxqFHEKqNJB+uWm3KIx4/DalMAgA7iN+Zv9uM3GlgaE7ZfSLxPLe/5tidMAEERI/O/vxPMG99gIi2+KNY0/YfxO3ljJ5A87yfIc998Wqp0zANriTJ5WPKcDU2uWAJAPUX9STBidupwfQq29n47/nbEzxwMuiOoH2n8Jx5XNpAF9z6kxPz+GKqrD6xueQ2HltjqJkXEb8vO3zMfHGTi+RgtSTJPWL+n9cVUI2braZvAncbcr+mJ1XU+HbmevvPlf+uAe9Go3BkwJEEx5/DfGiTAbB4WAOW0RpG0bm1zf1wHWzAgAAbnle/ui/l+GB8y4BkNaYv0/r+GAak6jz5+nl+bYqMewsYHOgWta2+PMCiowtH/ABH/ALsdiqAeURSCgGmzEi5LWPuiB752wPmYkqJC8hvE+cYJXhVd2nuaxBkyqNHyG+L6XAq7r/lVFPMulQD09j78brD5FXsKXqeW3Xe22DcvlCBLaNr6lDHbeIJ904a5jgZphC6+GQH9uT1jwAKD1JP3YF4v2YYDvgIDDV4npyZHJZDe6MPcgpk8hmcvZCa0FSP8qmANjzm+/imfjg7L5WiWfx00px7Tjx3H1QAFkHlv54x4os8bE9BY/YByGD8nRZEqSsezF9zP9cOrFYNmVSnUIQh15Erpn3TbETUXlpHp/fFtWgxJMgDkCYtg2h2czJBYUnItB0sA03kHSZEc9rjCtLknPCKUclRJJEkC9uv34uRXeSAIRZIECwibE3Ppe2DcrwWoyqWp6Fg2Z1Qg7EQ5ncbx9wwQC1E6dLIZvBoMB0uFJMef9xSXCGk6yLqCs5ATc3Ai9hf5D5Yb5Xgzsq1Fei2qbFRqnYAakN/LAvD69aqwCikzkFZ0U1DCSbtpWDEzsYA88Ocj9Jo0ylEUqiglvbJaSequo9kL75wNeBpipcjmaY1tScQInSyQLeJimljfmfPF/DHeu2ljTA31VqhKrv8AtVBJ5QIn0viypxKq4VnpaJMXRxO0HxtrG52N74QJRoLqkGooMato36G88uvlhqwdGuzfAMvTos5q96RcijVpgbmIEVDAB68sIg1APr1OiiIBgn0OnRM9QRaOeKeCZfS4WVK1DCnURB5SAfXnynzGmymfpovgzRVYUQHCgaViekncydydsF0Kr4I5VgKavQy1Wp++KEAx0ZdUgHlPLC6txqopYVQVufaUyJG0eHfqcA8Zzj1MxTRXYg6b651SfCTFvZK+knc4aZngBoMzHOVaemQfAI58zWH2Xxm9NN2ytz6BqJBfvCHVYsYFMEnYhtTC4nYXx7Vqp7S1aqaBLGdQMkCB4hNzv8sU1GCNfu3YAhVYeEAQJ0XiFCAAmLt0EH9xUcR3eWZD7XdlZMfvL4fX388aJ4JpspajVue5rnqHpMJaZmLk3iR5euBK/EGI0uyzMnXrB3sIWOnP9ryODmz71arpXSkpiSoLgEDbxazIAEmOSkTg49nqzlaopUwRdGUuCCNiNVUrII5jcQdsFofqEGWFZZFOkzqY1BEqEWv7RXz29bYMTOlgKbiNMCWWCP4gdid/Plhp2kzfdtRpCtnJCqgAfSkCF1ASdRJNySOWEHEa9Jiv/jC7KNOp1qNIJmJKyQDtI92E1Yewp4wmh3EbRBFxBAO/ocKqszFwDy/phwpQk2FQT7IkTsPCTc2Hsm/rgfN5ZKlVVpA+NAYM+1qYML+gxCQCo12BF7g2vh1knaodIMlvK9x8Pz5HFdDs1Ud2SRqVZIg/sqwHX645cjg7h/AquqkQZSxbUCIiAQDzO493nhSimgR7UydVdJ0kL11fzbdRNj0xHMkjck89uY+7FHHM48lTNthtAty2vbAS55jBdgR6Cbg8pG0D3HyxhKO6mikzs2TDRsLxy6e7+2FdMwwPTnHn8MPxlA6z4gDJAO/ofTC7N8OKi17CYGFGSWGICdlJk369SZ3+zrjyuwEECIGxvMe7190dMeNSjc/P7ce2vINtvlztcDGwHhrqfycdiJoDm3wUfbOPcK0B9tGZz0+Jcq3oaqn4ENgr/EKqgl8sxgfUqqw95IVgPQHGYyXbBx7SI/8ACxU/9XyGFHaHtO9a3sJyQHf1PP1NvLFbGabkHdoO1lV0YBlpCDAUXmOZufs9MIM7mLltLHYkkwBIBtzJ/DCtWLhRcibj1n7cHZsqGKlmItCyY2A293zxfBDB6lQVaqlCzO0Eqq/WHIX8WGo4VmihY5etvA8LAx106ZPy9+FXDkcP3tHUrAGH1qDcRKizCxPiFrm+NFT4mFCq1LM1SBd+/YSecQlhOwJNueJnOSdIqKT5M7Rpsxv4L3kwQb/VIJ6biMG1qcPLHUbyAbmOW5idhc74hxpqbOO7WpSqlgCKjapYkfuzg/LVqPelWphyFXQ7OVsNrK4gWmDfbaIxd7kmTVBeQOtdRo5VADANWpUExHsg1dUegjAnHKBZdY7gGYYUqxYEEiGIdiw9xi3naPEnkatCKRbSKnted2Y28rGR64GU0lbVq7xQZgjTIsALciSBPnucL1J44Ck0kxr2Dy9Ia6tR6Ziyo5MaiJJIG8AiOW/MYa8SGXJMpRgXPd5ioukddPegAxceG8c8IE4tUEnuqIPILl8vH/JOAc7XNRGlVVzvpAUcyDpWFkgPMdNrnGmezPngnwXLvWrCmlTUC0hmmFAkloJt4Qbc7c8aatksuoPjy0DmUrt8SHv7gPTDbhHBRk6dMUxQFU0/1tV2pFiT4ioRmAABhYJ+rOAOPcXamoFZo1HwGnRy+8iZKVjaDses3jC5Y3wZ3NZ8UatgunSNJUNEsBJE3I0MYDXE9QMVZavADUQgpm71HpU6um5BgVAxERy3m5xGuyVTqruPAw1ECxWW8MiN4t10+/DXNcYRgHNHOQZg/SAFjoP1JiJiBZYAnDSCT8nuW4lRUio1ctpNmXI5amVI6OlVWGE9fMLqqBS7ySHIZU1czIIMifcSPIHFbd3UqSoqlgLipUDsf9wChpFoicU8LyqP3lRy8agqLTKgs5kwWYEKoUEkny64dISZ7Wzg1K5ViU8I1PqFhKggBbe/ljQN2fouiGpVOo0wy0Rpkr9UqCCWkDVbbVfCNuH0ZFnF92zWXYD1UIs+44PolkWpUD/rKgNNGkyebmQPJRvzHmTL5wVeMnf4W6gCjSzkTeaTAx66dvIi+PKudq97VVq1SiqLLaQ2qfCANIdLm1ybXOCcr2czNekrqK7FhulOV9oixZ1BNvnviXEeAZunTBalWC2FRmQbDnCu0xaxt54MWCbqharliH73NVoMqGo6gIHU1Wg+cH0OI5LLqW0nTTJBZmenqCIikt4IMT5DcDrhnlaBripUqVXSkgUU1AJgAQFEkAQsX649cpSRkWoGZoBNQUWJQSSplvZMi3ocDQlnApz6ZflmKembRl3X7Ek4UNm4rI+sEo48QMyARN/O/ne+NNkiFD1aaUpRSFYLTjvGBCgQOpkxy9cA0lz7+yazsNwtSbek4e3wK/I8yVcPX72mx01Krz4TdBRpgRI3DJHozYd186iqSxsP7C3rjIUMvm6DBu4rftNNJ9MxBMxAJF5HXngHiObqV9TBi1p0idXoADBHUryuQMZyZRfx4Co+qRO09Y+64xmqyXPl5+eGeWIcEgaQFg+Ikat7H+uAKqg6gZkRzHv/ADyxjDwwJU845dTqJIsJM+6/Ll78MuI0m0SxJN73geU+7cWt8VLqFO/MeXwPLDzMLKlYtNpmSSB16fHbEarqhiugqmkshZ1GTEk7GTPvEfjirMJ4tREbm0T5SOUHFvhgRqN5IGw9Be3qRinMVxJ6RFjFo9TPKZ6YaAGbNQYERjsR1p0+X9cdi6Ai1dmYG0Btx6+Z/M4PZ2ZmFydVvT8MRSiJH6qpAPLTf39PfgxFVBPW5642bBI9o1AoU2AsRO3qfLBFTOUpIiXcSDYgjYX5WBuTGFORpvWASjBZAC2oqB/xb3+zBlPJZFT4q2Yci8rTpoCfLU7GPWPTlgSG2LKmXYknST7uQEfdiT5WxIpsD/AYnpPKYP52cVKmW0t3TV9SiYdUgi03Vpm/TAR4k8eEgopA0yZk3tAi/X8MXZFWxtkeK5hCQhMQDdKbQQOrKTHK2CeIFaml6jKrKsN3dDdhGowNIN5uBH3gDjbZcBPotEnctVpuSSb/ALQEbcuWIL2n8V8nlL2OikytHMSHwKIN5wdnWTSdFTVpInwkdfWbkTB54O4U2VpqXzNNqrPsi1SgWmDIZjpYySGMSICz9bCuhlVBg6/EQpJEL4oMgwPLbytj6BwzsS7Zca6eYZixtS7tYVQFW7zchQfK2E6THG2jKcN4zkihFbLMG1GWpVnAVSbeFg02nneMU8NpgVnLE1O7gqqaZcTbcGNwTA540eb7NU8ipdsvmwDYNUegw1HayqNyBz5csLchm1pImqnqKFWBNvZXYncrqAMYOsAuS/O9jaCHx1yCQDC+Mib3YKoJ9MK83wijSVjTdqgEFvCoIiYIBBDCbG49oYf5XjNMFi61GLMT7NBgLAaZemSqiNlgeWKc3xjKOHXuiCVglNIPX9gQfQDbES1dvKY1p34FXD8xNBmANz4wAokrIWWYjVYzA2A2vOF+XrO7u6osKoQXQfAgeLaeYG1pGIcSDIqU6feEv7NoaC0AW31tq9RGIoroGpqCWBAAaJ1RcCLXJssztjVSJaCTXpIrA0luxWNILE2AiPXlY+eCshlagNOm4IC3aHQi51VDAkA6R5+vLGxyHCqQpUzR+hvUUAVqz/RzFXmFZgbDkBsCPU1Z3goLS1TJmVKwKlBQRa6gaQGuRq3gj0xLdjVoz1LtAEUl8tQktZTSpKApEiJpFj1km4K7zi3MvUqqrDIHS0sppyq3ESP1YW8comB1khUuxebrViopzTDaWqd7TACjZh4pIvax93LU5/g+YLsVo5GNl1uGbQtlmXIFgLCBhWFGW45lcye6CK4pKgEFioDXJEMRMbT5c98A5aaQIqVCNQbUqvaFG3mwDE/7vXDfiOTqprWplqCah4XpQQSBqvpciLEQQDO2PeGcBy1VabV6tVKjprFOjTojQkmCzsRc6C1zIEcomrpCqxPk+MtUHdy1iTpWwIsAYm5vffDbgtenTpqatLvqmYeFU1HVAlwWJU31MwjyVumLK/BOEEHTm6+ojfugwuIPsiDPr6Yp4tmabMaqVSyLTCBUsFOptMaoJA1KRIt13xPZfVfQdMMuFKinkNJIJ018ybi4MgEWOA8yadKm6Ua6mpW8IK3KoDqIOxadIE6QOXPBWQ4bS7qlqNJnfVZjmNRIOohadIbBGUzNpjle/M9mwRKqikSVK/SwRMT7YM3AtbblgtIlRkxPlOHU2anSFOmKgpmpUq1DVAVrmIVxBCxyNzyIvdmeBI2plLA7ylCuTO/N4N52E7Yv7NcKrhgGQUS1TVVZ30nR3mo6fMBVOoHpti/tj2sKVCKGZaoAssVappDwARFgRqM2kYV2VtpmZz1DuXBcPBN6ndMpJjZ1bcx9YGd5nbHUuGJVNYgBh9Uhr3TlfeevwwbnmfuUOYz9VlqAnuxTLRpI3BKrMnlNwYmCcI9WXDavpNaQOeXA2HlUNhY7YSiDoZ5fMZQ0FLoRWaSWDAQRYWJJgmb7jzGBq2ZpBPAIAG/O+/vsPO+FoyyEmmzd2RYEyU8iDIIB3uCOcjBuRypjQKibQNwxBueXW07WO+MtSHYC1rao2NrgSOYHX1g/hgapVNgEWwkNa3nb1+z3u+J0GADMsTBMAG/S1utsIM0+mVAmTcxyjb78TDIgQk/k47FRPrjsagPDxDlb8+eBszndUoNMraV1EMLybn7AMJVZmMD6xj4nn74w6ynDu7q0yCH8a6ZESQdon2TiowjHMUGXhsfZYZPLMEeg1WqB4mauVHeR4wqrT2UyJJvE2x7V4pkNS6soV1G7LmmlR1AamQfljRZXtTw5FMUc05ZtTOpo0w55sI8Wk7gHHZntfw/9jiIn9murQfQvGNEl3ZLsyFRVQsAgkSp39DfDLg+eGUAamiGq7eFHQ1DDWXQsWYsjSR1Qc8LM9lauZrsct4wfEGZlV2QgaSwkAkCASBMi52wVRdkLOoWnVpQEqMwGg+yDqMXEsREmROE1katrBrqnEuLxIyKtP/k7+cGI/rhF2o4ZmjTGYq5dqZAh4pwIiZMACxkajyjC7KLxGqCy5t3WY1HOlZIjk9QHYjliOaocTpqz1alV6MeMDNLUUobGUFQzY7xiqS4YnkhkM2i91U0lzS9rUW0MAZCxsJUAX3wRl+JVabM1Q5iarFlDatLFjJYnwiT1HWYwtyuVIQr3glNUqBqIAEyBzkkiLdZ6UNSaoV0M9TWQFJJ1W8IkEkjb4YlZKd1+Y3au7VEWo7MZJu7QDpM6V1ERvDRJg4LzTDSZ2jn9+NNV7J0qegPTapVVBLBjq2M2CwAdR68umF9fIUIPhcf/AFFG89U8ji1wZ2K6ZECNuWBsslM0XZKf61HPeNqJ1KxOkxsL+GACTY9cD8Q7xaqJSI01I0648NwDqIsAJuYtB6Y8oZ/uHp0lZas6g2iCrsdoJ9oTpAJg25YiVNUyld4GJyWdrpTNKhVqoq6hAOjUJC3kAwC2xmZw44V2Fz3tVO7AMHSWIYcztTYKQdiJ8+mBvpTPX7kVnpUaKSdLsEVFME6Vv4mI97HkDhnxTiOQcAU85mKLBRqYLWMkbnxPAnphO1gLQf8A+zOXpUkp1azU2AkhSsTJJILQTc7xsBhRnMllye7otVaoWgd4qaCOfiEwI53xCm2VqKAc/WqGYBeg8SYtOq3LC7MZ8ZeohVy6hihGkKxiZI9rkZvHsj0KpUNtt2P85weolGoj1ctQ/VoO8aoVTxEg3gySwSIF9JPUnO53sqjgTnskCoMn9dBncz3WLu1GqstEU31az3kNYjSulYjeNTmQPr4Rdps0ab01MFu7BeJgNJDD3ERPlhp0gaVh2VyRpF5r0KyMks1CtIBERMhWWRN4ixvhl3YNU94ukszUgtx+r2IkfVFK0j9rfnjI5bOFpIVely2/5+3FP+I8tIsep64TdjWEbalxfJ7UshQUDbvKtZzHrqF8A1O0OX8QXK0Fg37suDANzBYgxvce8b40X6KuHZeo7V6uhNCQCxEa2iI1SJAnbD3P55wTpr0gOUVqUeWxw1kVNGO45VpsRUpVdBSmQmsmSGJcspVSZ8ZF7wB0wv4HmaVJalarTXMEQqg1GjUTN4gnwBrHmp25OuM5WrmKbJVq0nME0z3tOVcXEXmDBU/xeVkuTJqUqdDQptIDgLtA1SR5tzE7eWJeHk2ityW3Dz/zP3+g/wCEV69Re9y3C8vpIIDLScA8mGo1QPI+uAKmUesyK+XpZcGSxR1BBvvTeoxJm82/CqlxnTT+j0iUSgHNS5Beqw0j1VVVAG5yxvOMDSQEQYnqTv8AOMNKyNzjR9D43wZajg69K010pDJDAEsTE2lmPPpi0cFybutKjQfMVu7DNOYZVuJYBgmmwPxBHLHznwqQQEN7i5t0kH7DONb+jbiNClmGNcsFKVFQgSFdkhSdyBpLi03OG7SyJVJ1FfyaPO9imY6foi0hpCh/pqEiLDwNMwPMSBEjGdq9nM7lkZyKbIt2C1UcRzOkNqHqIPnjVZbh+XaopaqXp3nRKRa3iYbSRy5jAlbN8IBKfRK9Qhm/WCpCtvf/ADZmI+qL7WAxEr6Gl5FFPtRrSyAPphxqImDYg7G24JB9cZ3ieXWo5KEgG0SshgJEm28MI66RzGGXHM3wwq6UqOYovbx6g6j1BqExe+nCEZorYhQVO+4kLpnzEEnpecKuxNUUU+F1WAYIxBEgjmDjsNMrxV1RVFVIVQOfIRjsVQCnu102ADGI6YNyYZ2/VguQgSJgl2Om15kluW0YtpcMY/UJ9xx9A7N9kMuipUrVjRfSYhWbfUJUCy6W57krhsEKl7F5WmAH4oVMD2MvUYbftBoPqMD1uy2S1SvFbnm2Trb+ofGtzHBOHc87UHpQaN/4cA1uzWSeRRz+t/qoaLBmPQEkCcUTky3ZCi9PMlNOuA4L29iVIcH97UDHMHFmWy4zLOjFS/fFZc+GktMnWzDYqtMk35KYgwRZk8tUeor5asFZNS1FYkc5URB1+HedtIjbDTP8Mr1mZKKNLoFqPSQ6VNmcMwAnX4AASLL5kGG8mkVfOAvK9mOFAAHiPijxFKL6SfL2gPjizK9g8jXao2Xzz1HUDVNAgAe/TMhSLHacNeHdj8tSootWlXrVIlytl1G5AEi3x9cQzP0HLgqcvmqYfo7rqjz72/pjm1fjFFYv6YKjoN819RBU/RxW0FRWpKW9ph3hJAPhBG0AFtt/D0uqrdk8xw6MxqpVQkkSrwpMAGAQTv15YF7Y1KSxUy5qFCYZaxkgxaCOVjuZ2wryTl1EWLSLc5t8DhQ19RxUrwOUIp1WTc8PzHFM6n0kJSKsT42UIrQSDBNaYBBG3LFWZ4JxI/8AystUPTUn/wCx92EHHcnXV+6VJp01WmnsnwqoBv5tqb1Y4UVuHsQYpGechf77TjuVnM2P+KZJqdRfpOX0NB8GptDTtzkrzgNvGB8rQpxKU1DKdSkELpgEzqJgAb3PPfnhUyVKdD2SNJsANtQiw6TpPvPngH/Fal12UqQQOnUnny8vLA620Cb3Wa5GY0CgPjfTCz9VRG8fWLMIP7I64My/6P8AiQBJpKpb/VrU5j0k4C7B5dq9QuGRCiGC9XSuvXC7ixAJcddAxoj2dOotVr0IglmRw4FwBOmbkmw3N+hwrwNoUj9HeeBUqiHSZ8NanuDMm98VZjhgau6VKndFSREqGWpp0tBPPSQQRPP1wwzvAcsYX6WL3tl2I35nXYX54W8U4RTMU6WZStVUWQqyE8p1XFlgbn2cLoFye0M1TOgEy9ItTZidRMPBJ5hm0gmSd/PGZ49nNVRHKpL05MqDB7ypMbjecaHinZVQVrpqHdKGZEXxOVMkhhEMf2iDyxnOK1Szo0GTTHtwTZ3EnzkYh5NVLbyToUKRUHvNJIBI8AuQDtO3niFTh4ZopDvLeL2LEk8xvht2f4LWzYY02RVphQWdiigRAve8DphjmOwjmP8AxWWkfv1CB1+p6fDGC05p8ne/idBxS2ff1f7COhmTTo91JkVSSqQBdV5x7og3Bwdw7NKWBqKSgILajPh59OQPPfA3GOxeZpoGRqNWCZFGqSYi0hgvQ/HC2sjUqSUyjKzTMjxFjIi17fYPPHQsI4JVKXsa/K5jvgTQ4eHWbQKrfYInF1bK5oExwxvELlRWB679Zxb2QfMBaeUpZo5QEGo7sswfZAvGmYdtxY4b1VoqSKnaCqSNwhbf3O2HZFGVzdOpTpF6tJkNQwy1FIIPKJEmFVb/AInC/g2UyodnzCaqKKzuEENAFgL7loA2F8arOvk6iGm/HKjqfq1KTOD03gggwZB3GM/n8giUO7FVKpqMAKyTpKzqAKGYjSCRzPPAim7X5Ex2g4a+3Cg0f6mdqT8NDW9DgduOZAMyDhmggSSubczAmytTAMTtI54X0OEim4Jqgk8tG4J6kkD1jGoznafKZd1prw7Ks4RS9Wompu8KybRq2IBOrcHFNZohPs5s1SXJCpSRkDKCrFiQdTqCNzFyDAO6jpfJ1OG01gF6p9ADjT1u3Td2QuTyTJyUUWg89tcfLCfO8dOYZUXK0qLn2TSVgCf2SnnyI5x1wo4yVJ2khWvCabGAK5Y8gF/DFXE+E1VMLRqkAASKT8gBJIWCYAkjGt4bx6vlMrmaiEoVWmgUqIFao864YHxLTXY/twZw27Gdp8xVKjNO9UOSZ193pVU1NApqA0KytcxuLFbkneaBYVHyg8Prf6NX/wC2/wCGOx9Jb9KlYGEo02UWVmriSORNtyMdgqQrQh4LxvMNUSn3wAYwWqQQo5sTvAEnfljf8U43k6ypSoZkBKShfChYmBEltQJnHzjsuKYrhqglVVjFoNrqRzkSPUjlONll+0uRX2OGUfUBL8uVK+Da+UPcqyU1crSIj6Vf/wBFv+7A9DJ0KVRKrZ1F0uGvSqC4IO+GOY7T5NWYPw2kCpg2WxG9xSOAKnGeGZo6DkwCDBh2EcuSKbTyPxxVS+6JTjeRXxvh9LvDUpF64aofGjEJTUsSDYEG0b35DlDSr2qzNBFpJVKKigsSlOWOm7ajqmfWMZt89Seme6RqS096ZqawJ2IbSs7aTI5LczgKvnl0wTIIi299xjDVg3E0jKmPKnbqux/z2P8AsA/6cV1eM1qg0u+pTeCF36yAMZSKXV/l+GC/pgIIEjwmP5TjKWiuImunrYe5jLibkUiRyI+3DunwLK0lUZnM1+/hS9OlSSEZgG0amMMwkAxsbb2wn7JcDzNd0qClVqUVOqYMPpadIJIBuIPS+HOd7DcQq1e87oNJ1NNVVLEsWJI5STitDQUI02Yzm5OyOnhqAk1c9HMlaB+QvhbxrNJTC1MuWq0SD4nAVlI5EX5Qfjhjm/0dcSeD3KeYFRYn+Y2jri/Ifo5zrKaDIKZaG1swKAgwLi5mdgOROOjFENOzG0uL1GfwzMGAtyCFJkekT7sTymXrPVsrPVDBmWAQbzdhyP49MfQsn+iFqTh24lQpss7UgQJBB9qoORO4w6y/6P8AJQA+ayjv1WmiE+umrhFGKznDjqY0legSqN3aUKjS0uD7CFeh3HLzxrcjk8uMun0kZ3U7d5oo0nMWKDV4PDaTpJB8RMRGM92rL5SolCnWIWNXgdlUKx8IgHyO888JqvFHJP8A4ir5frXHL1xpDScldkT1UnTNzmKfC6YlxnlA/aZfsJ+7GR4tQyqGnWyVSsUUkt3yw6kAERCidQ1CfL1GJ0uzHE84iMtOrUQwQ71FiDzGppI0kHblbfB1P9G/EUp1QaQfUh0qHX2t1vqEcx/uxLVdgs9CzP8AapkpadWrvCDJAXTJFrRIFzz8zfC7iGZoPSABBf6rg7SfFMb2E8/K5wTmeyOcoItWvRqUO7QguuhpYs15DEACnAP9TjPV2ZyFUs1/bjzg8osI+RxO7FFbVdmjrcWfLZaitCoabOSxZDd1WwJPKWJttAGAaXHc7UBf6XmBp3iqQPPb3fPE8yUrO4aEVGKKAY8HhMQZ53wTwPs5l6tUKatRUuXZWTwoFJYzpsNIJPkDgVA00CZTtRmmdQ1eqyAidZ1C5gSD+8RifEq1Q5hajA39kqpCtKGFnclCGk390xjR0KXZ+YUZxj11QDfoSDvHLBPEOKcEdUR/paaLqQqmDe9id78pvO98D9gXuB8GSrorV6jFlJKDbwggQP5ib+XLGBNNyZKvvPsnecbnOZ/usrUCs1RDVQI7SdVNmUgGbqRPPcg9DC6tmiBM/LDi6CSsW8O7MZyuFqU6RIJhdRAmP4oEWO+8GJxpcp2er06Hd1e6DAypbMUxpuTMEwdyOWFH+LsqOrMxohgagFpIv4ZtJIW21yTPNWvGQx1JlA1yQWrVLzA5FQdtoje2C2wpI1uTygpyaoo1hyiqhKzuYRy3Tl1xms5QWpUNUFmLOWIgR1J52JMfHA1PjFSJXKUgAIE1Ks/OpvfA47RtOoZekCIuDUmxkfXnfCy3aZa9Kpx5+8G0r9oqlSuuWpd14dKFmHtVIhjMgC9owwzuRzIBBNINEXjfnax64+fZLN+3mAsMDNgLOJIgCLTpOw25xJN7JdlaueY901Kbk94TrbqQApLe84WyLWTR/EaifpbSNTQp5pfC5ommY1BfI8gWI28sX8RqUKFI1KZqE1GFKGK+HvHZmYEC8CRHQjpirO/osqlQGzFMHnIEeUCRFsU5X9H5p1Vf6Rl2UKFdLAOBzkPIawMjmJwUksGbk5O5GeXsoIEO38n/APWOx9APBx+yvurjHYN8iaRh6vDTlTUYtqEEqY+r7UeogfEYzPC+J9ywbSXIIKhn8IvJkRefIj3409TjXfMoYQdE2iN7855jA+ar0aca0UTt4J29AeuNY1tyS7vAqq8cDaiackg7vzPMwB/fFHAa0VVEbmPkfxxtOAcEo5mm1ctQo0VbTrqKAJv1ibiIF8MaXAOHgyubpkjnTylQ/MD1w1JLsTT8GPzeRQO2plRHRlPmTcG8CQ2k+4euE2ZpqqqQEFoI1gmeukRpsLyTc42vGeB5Kqy//E0QgWR8tUEn1J8o264yFXhlajXdRTauFb2kTUGBuGB0mNSmff5Yyb9Vmi/xoA1Dr8sXZRQxAM6ZhiOQ532FsVZrLNIjL1E8jqP3A/PGy7J8Bp1V76qncKSVhS+2m5JckDewj8MTZKhQdw7tLmKB7ui+qmlFW0PeHZ/Co6Du2H8s2xPth2uzK11QVGE+GAzACIFhPXVhnU7JsG1o4dNSEg2IRVI6eLwn3x7sYztFkq1aqHVdQi9wPFqYncjqMVFDkyzM9o80F1F2E7En8zgRO1OY0j9YQZMnlECPPeZwL/g+YMAoYG0utv8Aixx4DmD9VfewxdEYC+MZw1KdKublxpff2h/UN8BhG+Z8sarIcFqHLmnUUt4tQCgtax6ddXxxPKdlirBhRqmOTUmjnyK3/tgAVcH1V6NRA4U0vEC1wEIM+gBWf9xwVlOF98yoM0jGJIVFMRY7PP8AcYYVe+SqUdKi0zTKgGmVXVAaZiJgR8cLOEVmpZY1nP8AmkKsbhAYY+UmYv8AUxDkaKJteK5ykXgZ+utNAESnSp1SiIqhQJBCttM9ScA5jP5YCPptdCRYmjWn5NjKJxZFqFwWfeAVADTO9zA57fDFXFuJF9IhFAEjSwbfkWB38t8AvdIeDN1EYU/ptXM0a36ttRqgDVIgo7GDcEHyPnhZwxsrRrKCahYKyPqUFe8nexkCQBtyB5zinh/ETqpqILwVGoCJuUMzYgyAehxteCAVKCs+h2OqTCx7R25H154JNcDUZVu6M0lbvqo0QhqOFkAxcgA+XU4+j0+IcKor3SoW8Gh2am8v+1M3v0922Pl+W7O5ilmVcr+rViQytZRfTaQRFuWLatRrksSepJx5/wAXOVqKdG+lFJWz6XT41wpQAKNMAWH6g2E+Snngfi/Esg9NjRpZao8eFKlIgHykhSJ9fdj5er1+ZHxwWah6n445r1NNpqd/rZp6ZKqCO0OdD0lqUkp09InRTZtBDPvpMXDSYMwTPlhf2f4tVer4graQWCRuVgjeef2YrqKKaRUfUpkQIEKxloPM7x54dZXs9Tyj9+ahamRpgrcByFnUDymdhj2p4ZxRyhP2gqQjEH/OYsy6YCmZCjl4RF/M4UZGvogzaZInfqMOuO03NLVUuD7BQrErY6rX6iOTC/LGdoIGcAnSCdwpMe4b4UZDlHCY1zXEabKwCBWPObefmPTzOFsiNxjecO/RXVrrqp1kK7E2lTGxF498DzxPM/ot7sgtnMsI3Duv3OMVuonaYrgJJcU41amHhG532+33Y0NOpUyWWd4elVqLoBKshBcw2mYPhpqRI8jzwxyPYxqTl6eayjGIAWsAQIvF2km3PCztNUZgEqllAJHWCOViZG19rjffGbdOzZR3VBV+31bpf2ZzLssgFUI6kD7T9+OzWlmARREcwon7vjhs9KkFnu1J6QMAZ3Q1O1MUzN407AHn/FGN26MFklT4goAHdZYwIkhZPrbfHYXpwisQCEsb7r+OOxjZrR9Ho/oyz06tFEHTElnvty0YN/8Ad1nxbTSPo7/emPnY4tX1KXr1yJExUcmOcDVvio8Urcq9cetRwf8Amxe1p0TaeTf9seD53LUEPdxRpDxEEWdiASRvyUT5nrjI5XtCQsOWLAmLCALc53meXTDHgfGaj97R7+sylASHcmSN+dxOnfFGX4ktRSUtePFbp0J5HCwsMXIkrcRZnD9Igb40uXyP0nT3aJ3i+y1VqikUr2hDNmaB5Ygc0OuA+D8V0cQUk+HYx00G38xwSaocU7Po+QyC05C6vOXZr/7icKa3FZzVSgD3ZpqIN/FKgmfKGWBf62NjlsvlxSSrVzK01qDUkjxMP4d/ljNcb4dwipV71s7XSpYTTpsJ0z1QzYx7h5znRVlPEuKGnQqyACVPiGxJEQQPCfdBxm6GYBAaTf3D4Y0lReFNqK8QqyUFM6qZ0mCSCYUXuZ5RyxguIcSNBzTYB4urofC6m6svkR8NuWKVoTphdXOV7jSkfxt+GJ5XO1S3j0KgEnSST/bCj/2k/c+z8ME1M8KuXYiFe5uRcA7D1ufUYdiUW+hxW7V1rBKrUwQBpRUHLmY1E4qq8bzQDFszXEfvEenzxjjmiTJufXFr52UC6EEfWCqCducT+M3wxJWPh2gr1FK1a9R1NiDeAfrTyj7JxTnc+qUzRSoWATQTogNBPUzvzwh708vSfW2LeKQGAB1QsEgRJkyYxMknyaacpRyilqwmwgeZn7hjhVx2TrIpJdSwjbzkfdPxw5FJTSNQZdtIBltLQLftRE899jgFYFw/PCmxZTBKkbat48hG3njedkOKUe5SlqhtTbi13aBPpGPmBONpwbg9M09XfoIEmZWJ9d79MKlyNzk0l0je5jK1Wpv3NNqjhTChSZaCQLdY+3GYzPZHiNimUqNO4sseXiM/2xquy3aM5HJV81VQ1D3lNEQtpLNGk3gxAJBtfT54mn6XqtQkJk0t/wCazf8A4xiHpRlloW+uzE1OzHEl3yNX3FT9hOFWepZmiCauVq0wNy6sB8dMfPH0PN/pbrU415VBO3jcbb7rinO/pJXMUu6rZZe7q+BilYsU1iBqU0wOZ54X4eH+ofMfk+RZviBcAbQZtj6FlMz9KyjIQoqd2NzA1R4WmLQwnyx834hQNOo6G0H5cvljd8K4vqQUagBV10SAAQCIvG+NeRGb7RUqlL9TWQqwYlQY8Jtq+MRyFgb2x52ayTmotXu2ZVO4BgECbx0kevuOLO2SVEemlSq1TSkKWN9IMC3IQAJ56Th52RzxWnTVJAjr9aTPzwrGNu1XFKlLIUaIYh67mpVKiJVRYGORLLvvoxjMpmqaqTq0sBMBYLGYIDDa1+lsPc5nXq1anfeNCSFUqIXSbR7pPrir6NR/0h/LjSLVETjTozuWzTd4X1QTPiN+Rj15DbpyxdmM0z0GJWWpsPGS0qrdIaN7XBsQBEYeUcrSIBNFQehUWxVxegukICEU6iQNKjl1jrhyaoILNGYXiL9Z+ePpvZXsDSzeWNStmisELUVQihJgr4iDPQ7YwHCeAV2qwaL+GCfCY9oDfa0z7sM+1FXSlLLzaTWcdWJKp7xTUfznEq2N0j6Q3YThk3zyz/6uX/7cdj44uacCASBjsVsJsf5nsRmQN6R8wzH/AKMCp2Urj61P4v8A9mOx2EpuwGPB+BPRqGozLGmIE+R3IHTGWrBUYrqPhJESeR9MeY7CkOBRXqj6rH4nGg7H8Kd2DlGKv4Q0GLmGvysGHw647HYzs0GfbDibVM2+muKSIoRBNQeFAY9hTdmLMP4xtitOPisoQ0y7hP3RLRcg6pAkTt7sdjsaalRi34sfw+n83VjB9tGay9XS4loGq8XtN9rG2C8yoegxILCk5CN1pufuMGOWrHY7FMxEWGGVznd0/ZRtRYeJZiy7X88djsYtJqmbwnKEt0eQWkr1CqLqcmyqJJ9ww7y3YniNQSuTrR+8hX/mjHY7HPr6z06orTgpDCj+j3ioFsq0SDBqUvsL4Mf9HvEKgZ69PuyoAFqZBF/9M2iBy5+WOx2Ob8XK7pG3y6jtt146AE7GqK1KnUrxqUtUOj2FHtEXMjkCQJOkRcxpMxwrKoqJl2reAnx1WUkqwEgKAAosOtrT17HY9vQink8/Ub4MlW7G19UUylReTTB968jjQcM7OkMv0hFZBymb47HYx1FtdIuGVbPO19UMlLI0XDNTcs0kxIB3MQTjNtk6yTdV6/rFAPqCYO53647HYUX6bL1YKM6Q1ynAc5mwDRH0grazp4Qx/aLAbj8xg4foz4vpIFEIDEjvqfIyLBiNxj3HYTkQoo0R7C1/aq5JajHch6U7ADdgDgkdkyqy2U0+RCmP5SRjzHYVlUA8W4VSrCKiBo25EehF8Z2nVWg1TKodqTNTJI8BOowZ3uQR647HYQGIao6Ob+IEgnz5354OydRnBJqqkcjH447HYoC6upVSRmEJA2EX+eFNXMMxBYzG2Ox2FYUfScjVrUFSagJgG4PstFmPxv5YT8Vp0sxmmDltYAJ5fVEeLfmN8eY7FR5F0zz/AAGj+9/McdjsdjoML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5844" name="AutoShape 4" descr="data:image/jpeg;base64,/9j/4AAQSkZJRgABAQAAAQABAAD/2wCEAAkGBxMTEhUTExQWFRUXGCAbGBgYFxofHBoYHhocHxwfHxojHyggHCAlHBsaIjEjJSksLi4uGh80ODMvNygtLisBCgoKDg0OGxAQGy8mHyQ0LDQsLCwvLCwsLCwsLCwsLCwsLCwsLCwsLCwsNCwsLCwsLCwsLCwsLCwsLCwsLCwsLP/AABEIALgBEgMBIgACEQEDEQH/xAAbAAACAwEBAQAAAAAAAAAAAAAEBQIDBgABB//EAEoQAAIBAgQDBQQGCAQEAwkAAAECEQMhAAQSMQVBUQYTImFxMoGRoRRCscHR8AcjUmJykuHxFTNTgqKywtIkY3MWFyVDg5PD1OL/xAAZAQADAQEBAAAAAAAAAAAAAAAAAQIDBAX/xAAsEQACAgEEAQIEBgMAAAAAAAAAAQIRIQMSMUFRImEEE5HwFHGBscHxMlKh/9oADAMBAAIRAxEAPwDAziQbHjCMeDGpiTJxJcRBxNBhCCKNWPjg7vdS+M+H5z9+ABAj574lXabcsRWSrIErNpPqcRrb4qWxxbmt8aE9HqubY0mSzPgU3+M/PGWXBeVrEHfCkgTNUKvPljkTW0A3OEJz564uymbuDIt5x/TCjadjeTTLwyppAtuTvyt+BxBso6ybQLb9QcX8N4indzInodV/gMW0q2okAi9+Y2mMa72TtQDSosNLcp3kcsRWg+3TowOD0ZQwaATNwdz8Sbe7BL7spSPLa+2wEfZtgc2JRFvekeUY5OJ6bASIiJ3nninM2JGFWZYz5emOfNmgyzXEN42J+UYU5jMAncnHlR4EXwO2FXko5zv54nTeFBjfqY/O2BhPWPdi9kMQDHlOFPihIprtPTf0/viNaqDYWHP88/647Mt5/hOBjUvtacQkMvWtJvAEe+eUY8eoq2EE8zP55YGrGPP0xCo0qPw+/FbQLvpMbAiN5v8ALnggMLzPnb5z6csLmIHOT+f647XPO/y+OHtFYWpOqFHi9/x2/M4JFNpm8MINtiDffynbaBhctQsw0kDfc2jznDBiSFgxa0mOW9pAteOWM5YY0EVQNl32A3kbX5fkYCaqQ0ER19fw8seljF4vzsY5D0uCMe1KfMGAfzH5OHB1yNkalWIMdb+4/n3Yspk6bkdY/PPEXpMRbbYT57b8vM+WLIOkSbwLT5X/AD/fA5oCvWeUxj3BAUfsj4jHYnchiAtaMRx5G2JDHWYnq4mDjwYmtEnABKmpO2CGQlRt8oGBDIx6arbDb5YKGeOL2xZmjcYoAwRWp2GGIpBxdQ3wPpIxYpjDYgqpYxjkMYi1SRGLctSLddsJDNBw7NLotdgLrIE+ljOGFDK3XxSTsBc+VvTGeoUWBkQCPMcvLGlRPASKcMLN0npLsQTccsDdDSsNy+WlirxMTJHK/pHv6jEgCSVCFiOY1Gx6C/8AfC3L16rsdQZ9PUg6RYWEEbjkOQ2xY2Z8TBgIi4apG52N42B8McsLI8Ec7TO4EDoSNQjyscJyPz+OGq5uNWnQig+I+EzubQpmAD+dx6+YFV/AEEAXhhMDczAifuwONiFbbnrgdjeMNK+VZLurL1tY87fDCjOCDYz5jEpZCzxZkRe4GLqqGLW5ycFVMiKdIyVFSdi6SNjcTIJ688B6iVB6ifX8xiNRDQKwgQd+eBqgEG0fm2CqlgTy+/zwJUI8ziUMiGn8/P4Yjqkhec/Hp84xBjFxA8v7fm+L+HiWJsCBabxinhWBJsqZ0nwzzjfniVWNYJAEbkDcctxa+CmqDYnfpPP8/LFYMX38vxPwxluYAlSmZlf4gPrC/IC/PEyzFV9nmI5+dj0I+eDQgBlWv6A2gmxOxnHNTk2tsDA5D4bHEvU8jQOoEW9T1vE+7+uLaFSTGqDt5/hPuwPUWLdOnX1/rikVzPS0GNh0+354XKGHGrBBsQBHrvf4+l8eVKzNBsItv5dOht7oxXUJMDkdt4vMDof748eruD79/PbnP4DBQBwnmqzzsfwx2F8/w/P8MdhfLEALGJZemWYAfZiAp9bYNyWZai48IMGSCpnaIgi0TPrjvohETQgkAzG5/PvwclUKJ8PoSw+wjEKWe0o1ODJaQwaADA+qLERbfngbWx5x5Rz64KHwSWmWLNFgfqm08vFf1+OOejyUH0mTc2mBvf54IylOk1NyxOuSQPFeBt0uT8jgnJ0qZqxqhdEgkkAEgGN5Mbb7g4AoUtl/OPL3A4valqAj3fcMMaHB6h1MVZ7iATp1G8mSRb0PS+CqIqKQBlqFrQ61AP5ncA/E4hyQuDONQYGCCCORsceBDjT1GZhL5dADMOlRioPqtQgDykDywrq0jTKxWDyLhdQK+R5HpIJw1KwwUU8i8iRM8lIaPWDhtQzNKjZqbOxAPt6VncWCzb15YAfP1P8AUeJ2DEfZjqJZzZNR5yfx/NsVXkMDSlnsofCcuyj92qT9o+/BOTVqhZU1gG6gamIgiTAIU7LJPOOmEjrpI1KF85n7Jw0TiTU0RKbhRcyUnUCSZkgkC0W5j4DvoF7jWslKmO7irLQAX0AEmfIxBAgzG/rgR6qIpMEnmRVURtYKN+f5NqmoZiqRCUnaAZFanIEb6A/hHlpwyckr3ZywpLsajd3AgDmVIM7atyTbEu/JWPALSqJVSRTVZ+s9QmSN4BNh6D78XU81rWGYsQYAAd2YmRYFgu5iIiB54tzXDHCicxRIgEUy9NfDpssFxvbeN8A96GZlXShQlSWFFQSZ5wGJgTANufm68CXuRDU5Gq6kBVksseYIJFz5xgTMZFQwIKaTsCTPvBE8x+QcNMrUFJVpl7QAAhT2jdizaWMXnnEGxEY7iXDXS4qouoSVJaRIlZimBbUxg9fLDTBhOeq5dlnwtJ8XImAfnbGVpuDRVbalJE8yJmekYdDgraS5q6blZcQDF9wsREbncEcsLxlFpse8amQYMo6tG/KdX3W3wnwJivMHkDil8v4QQQZ326/n5Yc1uFqxqFHEKqNJB+uWm3KIx4/DalMAgA7iN+Zv9uM3GlgaE7ZfSLxPLe/5tidMAEERI/O/vxPMG99gIi2+KNY0/YfxO3ljJ5A87yfIc998Wqp0zANriTJ5WPKcDU2uWAJAPUX9STBidupwfQq29n47/nbEzxwMuiOoH2n8Jx5XNpAF9z6kxPz+GKqrD6xueQ2HltjqJkXEb8vO3zMfHGTi+RgtSTJPWL+n9cVUI2braZvAncbcr+mJ1XU+HbmevvPlf+uAe9Go3BkwJEEx5/DfGiTAbB4WAOW0RpG0bm1zf1wHWzAgAAbnle/ui/l+GB8y4BkNaYv0/r+GAak6jz5+nl+bYqMewsYHOgWta2+PMCiowtH/ABH/ALsdiqAeURSCgGmzEi5LWPuiB752wPmYkqJC8hvE+cYJXhVd2nuaxBkyqNHyG+L6XAq7r/lVFPMulQD09j78brD5FXsKXqeW3Xe22DcvlCBLaNr6lDHbeIJ904a5jgZphC6+GQH9uT1jwAKD1JP3YF4v2YYDvgIDDV4npyZHJZDe6MPcgpk8hmcvZCa0FSP8qmANjzm+/imfjg7L5WiWfx00px7Tjx3H1QAFkHlv54x4os8bE9BY/YByGD8nRZEqSsezF9zP9cOrFYNmVSnUIQh15Erpn3TbETUXlpHp/fFtWgxJMgDkCYtg2h2czJBYUnItB0sA03kHSZEc9rjCtLknPCKUclRJJEkC9uv34uRXeSAIRZIECwibE3Ppe2DcrwWoyqWp6Fg2Z1Qg7EQ5ncbx9wwQC1E6dLIZvBoMB0uFJMef9xSXCGk6yLqCs5ATc3Ai9hf5D5Yb5Xgzsq1Fei2qbFRqnYAakN/LAvD69aqwCikzkFZ0U1DCSbtpWDEzsYA88Ocj9Jo0ylEUqiglvbJaSequo9kL75wNeBpipcjmaY1tScQInSyQLeJimljfmfPF/DHeu2ljTA31VqhKrv8AtVBJ5QIn0viypxKq4VnpaJMXRxO0HxtrG52N74QJRoLqkGooMato36G88uvlhqwdGuzfAMvTos5q96RcijVpgbmIEVDAB68sIg1APr1OiiIBgn0OnRM9QRaOeKeCZfS4WVK1DCnURB5SAfXnynzGmymfpovgzRVYUQHCgaViekncydydsF0Kr4I5VgKavQy1Wp++KEAx0ZdUgHlPLC6txqopYVQVufaUyJG0eHfqcA8Zzj1MxTRXYg6b651SfCTFvZK+knc4aZngBoMzHOVaemQfAI58zWH2Xxm9NN2ytz6BqJBfvCHVYsYFMEnYhtTC4nYXx7Vqp7S1aqaBLGdQMkCB4hNzv8sU1GCNfu3YAhVYeEAQJ0XiFCAAmLt0EH9xUcR3eWZD7XdlZMfvL4fX388aJ4JpspajVue5rnqHpMJaZmLk3iR5euBK/EGI0uyzMnXrB3sIWOnP9ryODmz71arpXSkpiSoLgEDbxazIAEmOSkTg49nqzlaopUwRdGUuCCNiNVUrII5jcQdsFofqEGWFZZFOkzqY1BEqEWv7RXz29bYMTOlgKbiNMCWWCP4gdid/Plhp2kzfdtRpCtnJCqgAfSkCF1ASdRJNySOWEHEa9Jiv/jC7KNOp1qNIJmJKyQDtI92E1Yewp4wmh3EbRBFxBAO/ocKqszFwDy/phwpQk2FQT7IkTsPCTc2Hsm/rgfN5ZKlVVpA+NAYM+1qYML+gxCQCo12BF7g2vh1knaodIMlvK9x8Pz5HFdDs1Ud2SRqVZIg/sqwHX645cjg7h/AquqkQZSxbUCIiAQDzO493nhSimgR7UydVdJ0kL11fzbdRNj0xHMkjck89uY+7FHHM48lTNthtAty2vbAS55jBdgR6Cbg8pG0D3HyxhKO6mikzs2TDRsLxy6e7+2FdMwwPTnHn8MPxlA6z4gDJAO/ofTC7N8OKi17CYGFGSWGICdlJk369SZ3+zrjyuwEECIGxvMe7190dMeNSjc/P7ce2vINtvlztcDGwHhrqfycdiJoDm3wUfbOPcK0B9tGZz0+Jcq3oaqn4ENgr/EKqgl8sxgfUqqw95IVgPQHGYyXbBx7SI/8ACxU/9XyGFHaHtO9a3sJyQHf1PP1NvLFbGabkHdoO1lV0YBlpCDAUXmOZufs9MIM7mLltLHYkkwBIBtzJ/DCtWLhRcibj1n7cHZsqGKlmItCyY2A293zxfBDB6lQVaqlCzO0Eqq/WHIX8WGo4VmihY5etvA8LAx106ZPy9+FXDkcP3tHUrAGH1qDcRKizCxPiFrm+NFT4mFCq1LM1SBd+/YSecQlhOwJNueJnOSdIqKT5M7Rpsxv4L3kwQb/VIJ6biMG1qcPLHUbyAbmOW5idhc74hxpqbOO7WpSqlgCKjapYkfuzg/LVqPelWphyFXQ7OVsNrK4gWmDfbaIxd7kmTVBeQOtdRo5VADANWpUExHsg1dUegjAnHKBZdY7gGYYUqxYEEiGIdiw9xi3naPEnkatCKRbSKnted2Y28rGR64GU0lbVq7xQZgjTIsALciSBPnucL1J44Ck0kxr2Dy9Ia6tR6Ziyo5MaiJJIG8AiOW/MYa8SGXJMpRgXPd5ioukddPegAxceG8c8IE4tUEnuqIPILl8vH/JOAc7XNRGlVVzvpAUcyDpWFkgPMdNrnGmezPngnwXLvWrCmlTUC0hmmFAkloJt4Qbc7c8aatksuoPjy0DmUrt8SHv7gPTDbhHBRk6dMUxQFU0/1tV2pFiT4ioRmAABhYJ+rOAOPcXamoFZo1HwGnRy+8iZKVjaDses3jC5Y3wZ3NZ8UatgunSNJUNEsBJE3I0MYDXE9QMVZavADUQgpm71HpU6um5BgVAxERy3m5xGuyVTqruPAw1ECxWW8MiN4t10+/DXNcYRgHNHOQZg/SAFjoP1JiJiBZYAnDSCT8nuW4lRUio1ctpNmXI5amVI6OlVWGE9fMLqqBS7ySHIZU1czIIMifcSPIHFbd3UqSoqlgLipUDsf9wChpFoicU8LyqP3lRy8agqLTKgs5kwWYEKoUEkny64dISZ7Wzg1K5ViU8I1PqFhKggBbe/ljQN2fouiGpVOo0wy0Rpkr9UqCCWkDVbbVfCNuH0ZFnF92zWXYD1UIs+44PolkWpUD/rKgNNGkyebmQPJRvzHmTL5wVeMnf4W6gCjSzkTeaTAx66dvIi+PKudq97VVq1SiqLLaQ2qfCANIdLm1ybXOCcr2czNekrqK7FhulOV9oixZ1BNvnviXEeAZunTBalWC2FRmQbDnCu0xaxt54MWCbqharliH73NVoMqGo6gIHU1Wg+cH0OI5LLqW0nTTJBZmenqCIikt4IMT5DcDrhnlaBripUqVXSkgUU1AJgAQFEkAQsX649cpSRkWoGZoBNQUWJQSSplvZMi3ocDQlnApz6ZflmKembRl3X7Ek4UNm4rI+sEo48QMyARN/O/ne+NNkiFD1aaUpRSFYLTjvGBCgQOpkxy9cA0lz7+yazsNwtSbek4e3wK/I8yVcPX72mx01Krz4TdBRpgRI3DJHozYd186iqSxsP7C3rjIUMvm6DBu4rftNNJ9MxBMxAJF5HXngHiObqV9TBi1p0idXoADBHUryuQMZyZRfx4Co+qRO09Y+64xmqyXPl5+eGeWIcEgaQFg+Ikat7H+uAKqg6gZkRzHv/ADyxjDwwJU845dTqJIsJM+6/Ll78MuI0m0SxJN73geU+7cWt8VLqFO/MeXwPLDzMLKlYtNpmSSB16fHbEarqhiugqmkshZ1GTEk7GTPvEfjirMJ4tREbm0T5SOUHFvhgRqN5IGw9Be3qRinMVxJ6RFjFo9TPKZ6YaAGbNQYERjsR1p0+X9cdi6Ai1dmYG0Btx6+Z/M4PZ2ZmFydVvT8MRSiJH6qpAPLTf39PfgxFVBPW5642bBI9o1AoU2AsRO3qfLBFTOUpIiXcSDYgjYX5WBuTGFORpvWASjBZAC2oqB/xb3+zBlPJZFT4q2Yci8rTpoCfLU7GPWPTlgSG2LKmXYknST7uQEfdiT5WxIpsD/AYnpPKYP52cVKmW0t3TV9SiYdUgi03Vpm/TAR4k8eEgopA0yZk3tAi/X8MXZFWxtkeK5hCQhMQDdKbQQOrKTHK2CeIFaml6jKrKsN3dDdhGowNIN5uBH3gDjbZcBPotEnctVpuSSb/ALQEbcuWIL2n8V8nlL2OikytHMSHwKIN5wdnWTSdFTVpInwkdfWbkTB54O4U2VpqXzNNqrPsi1SgWmDIZjpYySGMSICz9bCuhlVBg6/EQpJEL4oMgwPLbytj6BwzsS7Zca6eYZixtS7tYVQFW7zchQfK2E6THG2jKcN4zkihFbLMG1GWpVnAVSbeFg02nneMU8NpgVnLE1O7gqqaZcTbcGNwTA540eb7NU8ipdsvmwDYNUegw1HayqNyBz5csLchm1pImqnqKFWBNvZXYncrqAMYOsAuS/O9jaCHx1yCQDC+Mib3YKoJ9MK83wijSVjTdqgEFvCoIiYIBBDCbG49oYf5XjNMFi61GLMT7NBgLAaZemSqiNlgeWKc3xjKOHXuiCVglNIPX9gQfQDbES1dvKY1p34FXD8xNBmANz4wAokrIWWYjVYzA2A2vOF+XrO7u6osKoQXQfAgeLaeYG1pGIcSDIqU6feEv7NoaC0AW31tq9RGIoroGpqCWBAAaJ1RcCLXJssztjVSJaCTXpIrA0luxWNILE2AiPXlY+eCshlagNOm4IC3aHQi51VDAkA6R5+vLGxyHCqQpUzR+hvUUAVqz/RzFXmFZgbDkBsCPU1Z3goLS1TJmVKwKlBQRa6gaQGuRq3gj0xLdjVoz1LtAEUl8tQktZTSpKApEiJpFj1km4K7zi3MvUqqrDIHS0sppyq3ESP1YW8comB1khUuxebrViopzTDaWqd7TACjZh4pIvax93LU5/g+YLsVo5GNl1uGbQtlmXIFgLCBhWFGW45lcye6CK4pKgEFioDXJEMRMbT5c98A5aaQIqVCNQbUqvaFG3mwDE/7vXDfiOTqprWplqCah4XpQQSBqvpciLEQQDO2PeGcBy1VabV6tVKjprFOjTojQkmCzsRc6C1zIEcomrpCqxPk+MtUHdy1iTpWwIsAYm5vffDbgtenTpqatLvqmYeFU1HVAlwWJU31MwjyVumLK/BOEEHTm6+ojfugwuIPsiDPr6Yp4tmabMaqVSyLTCBUsFOptMaoJA1KRIt13xPZfVfQdMMuFKinkNJIJ018ybi4MgEWOA8yadKm6Ua6mpW8IK3KoDqIOxadIE6QOXPBWQ4bS7qlqNJnfVZjmNRIOohadIbBGUzNpjle/M9mwRKqikSVK/SwRMT7YM3AtbblgtIlRkxPlOHU2anSFOmKgpmpUq1DVAVrmIVxBCxyNzyIvdmeBI2plLA7ylCuTO/N4N52E7Yv7NcKrhgGQUS1TVVZ30nR3mo6fMBVOoHpti/tj2sKVCKGZaoAssVappDwARFgRqM2kYV2VtpmZz1DuXBcPBN6ndMpJjZ1bcx9YGd5nbHUuGJVNYgBh9Uhr3TlfeevwwbnmfuUOYz9VlqAnuxTLRpI3BKrMnlNwYmCcI9WXDavpNaQOeXA2HlUNhY7YSiDoZ5fMZQ0FLoRWaSWDAQRYWJJgmb7jzGBq2ZpBPAIAG/O+/vsPO+FoyyEmmzd2RYEyU8iDIIB3uCOcjBuRypjQKibQNwxBueXW07WO+MtSHYC1rao2NrgSOYHX1g/hgapVNgEWwkNa3nb1+z3u+J0GADMsTBMAG/S1utsIM0+mVAmTcxyjb78TDIgQk/k47FRPrjsagPDxDlb8+eBszndUoNMraV1EMLybn7AMJVZmMD6xj4nn74w6ynDu7q0yCH8a6ZESQdon2TiowjHMUGXhsfZYZPLMEeg1WqB4mauVHeR4wqrT2UyJJvE2x7V4pkNS6soV1G7LmmlR1AamQfljRZXtTw5FMUc05ZtTOpo0w55sI8Wk7gHHZntfw/9jiIn9murQfQvGNEl3ZLsyFRVQsAgkSp39DfDLg+eGUAamiGq7eFHQ1DDWXQsWYsjSR1Qc8LM9lauZrsct4wfEGZlV2QgaSwkAkCASBMi52wVRdkLOoWnVpQEqMwGg+yDqMXEsREmROE1katrBrqnEuLxIyKtP/k7+cGI/rhF2o4ZmjTGYq5dqZAh4pwIiZMACxkajyjC7KLxGqCy5t3WY1HOlZIjk9QHYjliOaocTpqz1alV6MeMDNLUUobGUFQzY7xiqS4YnkhkM2i91U0lzS9rUW0MAZCxsJUAX3wRl+JVabM1Q5iarFlDatLFjJYnwiT1HWYwtyuVIQr3glNUqBqIAEyBzkkiLdZ6UNSaoV0M9TWQFJJ1W8IkEkjb4YlZKd1+Y3au7VEWo7MZJu7QDpM6V1ERvDRJg4LzTDSZ2jn9+NNV7J0qegPTapVVBLBjq2M2CwAdR68umF9fIUIPhcf/AFFG89U8ji1wZ2K6ZECNuWBsslM0XZKf61HPeNqJ1KxOkxsL+GACTY9cD8Q7xaqJSI01I0648NwDqIsAJuYtB6Y8oZ/uHp0lZas6g2iCrsdoJ9oTpAJg25YiVNUyld4GJyWdrpTNKhVqoq6hAOjUJC3kAwC2xmZw44V2Fz3tVO7AMHSWIYcztTYKQdiJ8+mBvpTPX7kVnpUaKSdLsEVFME6Vv4mI97HkDhnxTiOQcAU85mKLBRqYLWMkbnxPAnphO1gLQf8A+zOXpUkp1azU2AkhSsTJJILQTc7xsBhRnMllye7otVaoWgd4qaCOfiEwI53xCm2VqKAc/WqGYBeg8SYtOq3LC7MZ8ZeohVy6hihGkKxiZI9rkZvHsj0KpUNtt2P85weolGoj1ctQ/VoO8aoVTxEg3gySwSIF9JPUnO53sqjgTnskCoMn9dBncz3WLu1GqstEU31az3kNYjSulYjeNTmQPr4Rdps0ab01MFu7BeJgNJDD3ERPlhp0gaVh2VyRpF5r0KyMks1CtIBERMhWWRN4ixvhl3YNU94ukszUgtx+r2IkfVFK0j9rfnjI5bOFpIVely2/5+3FP+I8tIsep64TdjWEbalxfJ7UshQUDbvKtZzHrqF8A1O0OX8QXK0Fg37suDANzBYgxvce8b40X6KuHZeo7V6uhNCQCxEa2iI1SJAnbD3P55wTpr0gOUVqUeWxw1kVNGO45VpsRUpVdBSmQmsmSGJcspVSZ8ZF7wB0wv4HmaVJalarTXMEQqg1GjUTN4gnwBrHmp25OuM5WrmKbJVq0nME0z3tOVcXEXmDBU/xeVkuTJqUqdDQptIDgLtA1SR5tzE7eWJeHk2ityW3Dz/zP3+g/wCEV69Re9y3C8vpIIDLScA8mGo1QPI+uAKmUesyK+XpZcGSxR1BBvvTeoxJm82/CqlxnTT+j0iUSgHNS5Beqw0j1VVVAG5yxvOMDSQEQYnqTv8AOMNKyNzjR9D43wZajg69K010pDJDAEsTE2lmPPpi0cFybutKjQfMVu7DNOYZVuJYBgmmwPxBHLHznwqQQEN7i5t0kH7DONb+jbiNClmGNcsFKVFQgSFdkhSdyBpLi03OG7SyJVJ1FfyaPO9imY6foi0hpCh/pqEiLDwNMwPMSBEjGdq9nM7lkZyKbIt2C1UcRzOkNqHqIPnjVZbh+XaopaqXp3nRKRa3iYbSRy5jAlbN8IBKfRK9Qhm/WCpCtvf/ADZmI+qL7WAxEr6Gl5FFPtRrSyAPphxqImDYg7G24JB9cZ3ieXWo5KEgG0SshgJEm28MI66RzGGXHM3wwq6UqOYovbx6g6j1BqExe+nCEZorYhQVO+4kLpnzEEnpecKuxNUUU+F1WAYIxBEgjmDjsNMrxV1RVFVIVQOfIRjsVQCnu102ADGI6YNyYZ2/VguQgSJgl2Om15kluW0YtpcMY/UJ9xx9A7N9kMuipUrVjRfSYhWbfUJUCy6W57krhsEKl7F5WmAH4oVMD2MvUYbftBoPqMD1uy2S1SvFbnm2Trb+ofGtzHBOHc87UHpQaN/4cA1uzWSeRRz+t/qoaLBmPQEkCcUTky3ZCi9PMlNOuA4L29iVIcH97UDHMHFmWy4zLOjFS/fFZc+GktMnWzDYqtMk35KYgwRZk8tUeor5asFZNS1FYkc5URB1+HedtIjbDTP8Mr1mZKKNLoFqPSQ6VNmcMwAnX4AASLL5kGG8mkVfOAvK9mOFAAHiPijxFKL6SfL2gPjizK9g8jXao2Xzz1HUDVNAgAe/TMhSLHacNeHdj8tSootWlXrVIlytl1G5AEi3x9cQzP0HLgqcvmqYfo7rqjz72/pjm1fjFFYv6YKjoN819RBU/RxW0FRWpKW9ph3hJAPhBG0AFtt/D0uqrdk8xw6MxqpVQkkSrwpMAGAQTv15YF7Y1KSxUy5qFCYZaxkgxaCOVjuZ2wryTl1EWLSLc5t8DhQ19RxUrwOUIp1WTc8PzHFM6n0kJSKsT42UIrQSDBNaYBBG3LFWZ4JxI/8AystUPTUn/wCx92EHHcnXV+6VJp01WmnsnwqoBv5tqb1Y4UVuHsQYpGechf77TjuVnM2P+KZJqdRfpOX0NB8GptDTtzkrzgNvGB8rQpxKU1DKdSkELpgEzqJgAb3PPfnhUyVKdD2SNJsANtQiw6TpPvPngH/Fal12UqQQOnUnny8vLA620Cb3Wa5GY0CgPjfTCz9VRG8fWLMIP7I64My/6P8AiQBJpKpb/VrU5j0k4C7B5dq9QuGRCiGC9XSuvXC7ixAJcddAxoj2dOotVr0IglmRw4FwBOmbkmw3N+hwrwNoUj9HeeBUqiHSZ8NanuDMm98VZjhgau6VKndFSREqGWpp0tBPPSQQRPP1wwzvAcsYX6WL3tl2I35nXYX54W8U4RTMU6WZStVUWQqyE8p1XFlgbn2cLoFye0M1TOgEy9ItTZidRMPBJ5hm0gmSd/PGZ49nNVRHKpL05MqDB7ypMbjecaHinZVQVrpqHdKGZEXxOVMkhhEMf2iDyxnOK1Szo0GTTHtwTZ3EnzkYh5NVLbyToUKRUHvNJIBI8AuQDtO3niFTh4ZopDvLeL2LEk8xvht2f4LWzYY02RVphQWdiigRAve8DphjmOwjmP8AxWWkfv1CB1+p6fDGC05p8ne/idBxS2ff1f7COhmTTo91JkVSSqQBdV5x7og3Bwdw7NKWBqKSgILajPh59OQPPfA3GOxeZpoGRqNWCZFGqSYi0hgvQ/HC2sjUqSUyjKzTMjxFjIi17fYPPHQsI4JVKXsa/K5jvgTQ4eHWbQKrfYInF1bK5oExwxvELlRWB679Zxb2QfMBaeUpZo5QEGo7sswfZAvGmYdtxY4b1VoqSKnaCqSNwhbf3O2HZFGVzdOpTpF6tJkNQwy1FIIPKJEmFVb/AInC/g2UyodnzCaqKKzuEENAFgL7loA2F8arOvk6iGm/HKjqfq1KTOD03gggwZB3GM/n8giUO7FVKpqMAKyTpKzqAKGYjSCRzPPAim7X5Ex2g4a+3Cg0f6mdqT8NDW9DgduOZAMyDhmggSSubczAmytTAMTtI54X0OEim4Jqgk8tG4J6kkD1jGoznafKZd1prw7Ks4RS9Wompu8KybRq2IBOrcHFNZohPs5s1SXJCpSRkDKCrFiQdTqCNzFyDAO6jpfJ1OG01gF6p9ADjT1u3Td2QuTyTJyUUWg89tcfLCfO8dOYZUXK0qLn2TSVgCf2SnnyI5x1wo4yVJ2khWvCabGAK5Y8gF/DFXE+E1VMLRqkAASKT8gBJIWCYAkjGt4bx6vlMrmaiEoVWmgUqIFao864YHxLTXY/twZw27Gdp8xVKjNO9UOSZ193pVU1NApqA0KytcxuLFbkneaBYVHyg8Prf6NX/wC2/wCGOx9Jb9KlYGEo02UWVmriSORNtyMdgqQrQh4LxvMNUSn3wAYwWqQQo5sTvAEnfljf8U43k6ypSoZkBKShfChYmBEltQJnHzjsuKYrhqglVVjFoNrqRzkSPUjlONll+0uRX2OGUfUBL8uVK+Da+UPcqyU1crSIj6Vf/wBFv+7A9DJ0KVRKrZ1F0uGvSqC4IO+GOY7T5NWYPw2kCpg2WxG9xSOAKnGeGZo6DkwCDBh2EcuSKbTyPxxVS+6JTjeRXxvh9LvDUpF64aofGjEJTUsSDYEG0b35DlDSr2qzNBFpJVKKigsSlOWOm7ajqmfWMZt89Seme6RqS096ZqawJ2IbSs7aTI5LczgKvnl0wTIIi299xjDVg3E0jKmPKnbqux/z2P8AsA/6cV1eM1qg0u+pTeCF36yAMZSKXV/l+GC/pgIIEjwmP5TjKWiuImunrYe5jLibkUiRyI+3DunwLK0lUZnM1+/hS9OlSSEZgG0amMMwkAxsbb2wn7JcDzNd0qClVqUVOqYMPpadIJIBuIPS+HOd7DcQq1e87oNJ1NNVVLEsWJI5STitDQUI02Yzm5OyOnhqAk1c9HMlaB+QvhbxrNJTC1MuWq0SD4nAVlI5EX5Qfjhjm/0dcSeD3KeYFRYn+Y2jri/Ifo5zrKaDIKZaG1swKAgwLi5mdgOROOjFENOzG0uL1GfwzMGAtyCFJkekT7sTymXrPVsrPVDBmWAQbzdhyP49MfQsn+iFqTh24lQpss7UgQJBB9qoORO4w6y/6P8AJQA+ayjv1WmiE+umrhFGKznDjqY0legSqN3aUKjS0uD7CFeh3HLzxrcjk8uMun0kZ3U7d5oo0nMWKDV4PDaTpJB8RMRGM92rL5SolCnWIWNXgdlUKx8IgHyO888JqvFHJP8A4ir5frXHL1xpDScldkT1UnTNzmKfC6YlxnlA/aZfsJ+7GR4tQyqGnWyVSsUUkt3yw6kAERCidQ1CfL1GJ0uzHE84iMtOrUQwQ71FiDzGppI0kHblbfB1P9G/EUp1QaQfUh0qHX2t1vqEcx/uxLVdgs9CzP8AapkpadWrvCDJAXTJFrRIFzz8zfC7iGZoPSABBf6rg7SfFMb2E8/K5wTmeyOcoItWvRqUO7QguuhpYs15DEACnAP9TjPV2ZyFUs1/bjzg8osI+RxO7FFbVdmjrcWfLZaitCoabOSxZDd1WwJPKWJttAGAaXHc7UBf6XmBp3iqQPPb3fPE8yUrO4aEVGKKAY8HhMQZ53wTwPs5l6tUKatRUuXZWTwoFJYzpsNIJPkDgVA00CZTtRmmdQ1eqyAidZ1C5gSD+8RifEq1Q5hajA39kqpCtKGFnclCGk390xjR0KXZ+YUZxj11QDfoSDvHLBPEOKcEdUR/paaLqQqmDe9id78pvO98D9gXuB8GSrorV6jFlJKDbwggQP5ib+XLGBNNyZKvvPsnecbnOZ/usrUCs1RDVQI7SdVNmUgGbqRPPcg9DC6tmiBM/LDi6CSsW8O7MZyuFqU6RIJhdRAmP4oEWO+8GJxpcp2er06Hd1e6DAypbMUxpuTMEwdyOWFH+LsqOrMxohgagFpIv4ZtJIW21yTPNWvGQx1JlA1yQWrVLzA5FQdtoje2C2wpI1uTygpyaoo1hyiqhKzuYRy3Tl1xms5QWpUNUFmLOWIgR1J52JMfHA1PjFSJXKUgAIE1Ks/OpvfA47RtOoZekCIuDUmxkfXnfCy3aZa9Kpx5+8G0r9oqlSuuWpd14dKFmHtVIhjMgC9owwzuRzIBBNINEXjfnax64+fZLN+3mAsMDNgLOJIgCLTpOw25xJN7JdlaueY901Kbk94TrbqQApLe84WyLWTR/EaifpbSNTQp5pfC5ommY1BfI8gWI28sX8RqUKFI1KZqE1GFKGK+HvHZmYEC8CRHQjpirO/osqlQGzFMHnIEeUCRFsU5X9H5p1Vf6Rl2UKFdLAOBzkPIawMjmJwUksGbk5O5GeXsoIEO38n/APWOx9APBx+yvurjHYN8iaRh6vDTlTUYtqEEqY+r7UeogfEYzPC+J9ywbSXIIKhn8IvJkRefIj3409TjXfMoYQdE2iN7855jA+ar0aca0UTt4J29AeuNY1tyS7vAqq8cDaiackg7vzPMwB/fFHAa0VVEbmPkfxxtOAcEo5mm1ctQo0VbTrqKAJv1ibiIF8MaXAOHgyubpkjnTylQ/MD1w1JLsTT8GPzeRQO2plRHRlPmTcG8CQ2k+4euE2ZpqqqQEFoI1gmeukRpsLyTc42vGeB5Kqy//E0QgWR8tUEn1J8o264yFXhlajXdRTauFb2kTUGBuGB0mNSmff5Yyb9Vmi/xoA1Dr8sXZRQxAM6ZhiOQ532FsVZrLNIjL1E8jqP3A/PGy7J8Bp1V76qncKSVhS+2m5JckDewj8MTZKhQdw7tLmKB7ui+qmlFW0PeHZ/Co6Du2H8s2xPth2uzK11QVGE+GAzACIFhPXVhnU7JsG1o4dNSEg2IRVI6eLwn3x7sYztFkq1aqHVdQi9wPFqYncjqMVFDkyzM9o80F1F2E7En8zgRO1OY0j9YQZMnlECPPeZwL/g+YMAoYG0utv8Aixx4DmD9VfewxdEYC+MZw1KdKublxpff2h/UN8BhG+Z8sarIcFqHLmnUUt4tQCgtax6ddXxxPKdlirBhRqmOTUmjnyK3/tgAVcH1V6NRA4U0vEC1wEIM+gBWf9xwVlOF98yoM0jGJIVFMRY7PP8AcYYVe+SqUdKi0zTKgGmVXVAaZiJgR8cLOEVmpZY1nP8AmkKsbhAYY+UmYv8AUxDkaKJteK5ykXgZ+utNAESnSp1SiIqhQJBCttM9ScA5jP5YCPptdCRYmjWn5NjKJxZFqFwWfeAVADTO9zA57fDFXFuJF9IhFAEjSwbfkWB38t8AvdIeDN1EYU/ptXM0a36ttRqgDVIgo7GDcEHyPnhZwxsrRrKCahYKyPqUFe8nexkCQBtyB5zinh/ETqpqILwVGoCJuUMzYgyAehxteCAVKCs+h2OqTCx7R25H154JNcDUZVu6M0lbvqo0QhqOFkAxcgA+XU4+j0+IcKor3SoW8Gh2am8v+1M3v0922Pl+W7O5ilmVcr+rViQytZRfTaQRFuWLatRrksSepJx5/wAXOVqKdG+lFJWz6XT41wpQAKNMAWH6g2E+Snngfi/Esg9NjRpZao8eFKlIgHykhSJ9fdj5er1+ZHxwWah6n445r1NNpqd/rZp6ZKqCO0OdD0lqUkp09InRTZtBDPvpMXDSYMwTPlhf2f4tVer4graQWCRuVgjeef2YrqKKaRUfUpkQIEKxloPM7x54dZXs9Tyj9+ahamRpgrcByFnUDymdhj2p4ZxRyhP2gqQjEH/OYsy6YCmZCjl4RF/M4UZGvogzaZInfqMOuO03NLVUuD7BQrErY6rX6iOTC/LGdoIGcAnSCdwpMe4b4UZDlHCY1zXEabKwCBWPObefmPTzOFsiNxjecO/RXVrrqp1kK7E2lTGxF498DzxPM/ot7sgtnMsI3Duv3OMVuonaYrgJJcU41amHhG532+33Y0NOpUyWWd4elVqLoBKshBcw2mYPhpqRI8jzwxyPYxqTl6eayjGIAWsAQIvF2km3PCztNUZgEqllAJHWCOViZG19rjffGbdOzZR3VBV+31bpf2ZzLssgFUI6kD7T9+OzWlmARREcwon7vjhs9KkFnu1J6QMAZ3Q1O1MUzN407AHn/FGN26MFklT4goAHdZYwIkhZPrbfHYXpwisQCEsb7r+OOxjZrR9Ho/oyz06tFEHTElnvty0YN/8Ad1nxbTSPo7/emPnY4tX1KXr1yJExUcmOcDVvio8Urcq9cetRwf8Amxe1p0TaeTf9seD53LUEPdxRpDxEEWdiASRvyUT5nrjI5XtCQsOWLAmLCALc53meXTDHgfGaj97R7+sylASHcmSN+dxOnfFGX4ktRSUtePFbp0J5HCwsMXIkrcRZnD9Igb40uXyP0nT3aJ3i+y1VqikUr2hDNmaB5Ygc0OuA+D8V0cQUk+HYx00G38xwSaocU7Po+QyC05C6vOXZr/7icKa3FZzVSgD3ZpqIN/FKgmfKGWBf62NjlsvlxSSrVzK01qDUkjxMP4d/ljNcb4dwipV71s7XSpYTTpsJ0z1QzYx7h5znRVlPEuKGnQqyACVPiGxJEQQPCfdBxm6GYBAaTf3D4Y0lReFNqK8QqyUFM6qZ0mCSCYUXuZ5RyxguIcSNBzTYB4urofC6m6svkR8NuWKVoTphdXOV7jSkfxt+GJ5XO1S3j0KgEnSST/bCj/2k/c+z8ME1M8KuXYiFe5uRcA7D1ufUYdiUW+hxW7V1rBKrUwQBpRUHLmY1E4qq8bzQDFszXEfvEenzxjjmiTJufXFr52UC6EEfWCqCducT+M3wxJWPh2gr1FK1a9R1NiDeAfrTyj7JxTnc+qUzRSoWATQTogNBPUzvzwh708vSfW2LeKQGAB1QsEgRJkyYxMknyaacpRyilqwmwgeZn7hjhVx2TrIpJdSwjbzkfdPxw5FJTSNQZdtIBltLQLftRE899jgFYFw/PCmxZTBKkbat48hG3njedkOKUe5SlqhtTbi13aBPpGPmBONpwbg9M09XfoIEmZWJ9d79MKlyNzk0l0je5jK1Wpv3NNqjhTChSZaCQLdY+3GYzPZHiNimUqNO4sseXiM/2xquy3aM5HJV81VQ1D3lNEQtpLNGk3gxAJBtfT54mn6XqtQkJk0t/wCazf8A4xiHpRlloW+uzE1OzHEl3yNX3FT9hOFWepZmiCauVq0wNy6sB8dMfPH0PN/pbrU415VBO3jcbb7rinO/pJXMUu6rZZe7q+BilYsU1iBqU0wOZ54X4eH+ofMfk+RZviBcAbQZtj6FlMz9KyjIQoqd2NzA1R4WmLQwnyx834hQNOo6G0H5cvljd8K4vqQUagBV10SAAQCIvG+NeRGb7RUqlL9TWQqwYlQY8Jtq+MRyFgb2x52ayTmotXu2ZVO4BgECbx0kevuOLO2SVEemlSq1TSkKWN9IMC3IQAJ56Th52RzxWnTVJAjr9aTPzwrGNu1XFKlLIUaIYh67mpVKiJVRYGORLLvvoxjMpmqaqTq0sBMBYLGYIDDa1+lsPc5nXq1anfeNCSFUqIXSbR7pPrir6NR/0h/LjSLVETjTozuWzTd4X1QTPiN+Rj15DbpyxdmM0z0GJWWpsPGS0qrdIaN7XBsQBEYeUcrSIBNFQehUWxVxegukICEU6iQNKjl1jrhyaoILNGYXiL9Z+ePpvZXsDSzeWNStmisELUVQihJgr4iDPQ7YwHCeAV2qwaL+GCfCY9oDfa0z7sM+1FXSlLLzaTWcdWJKp7xTUfznEq2N0j6Q3YThk3zyz/6uX/7cdj44uacCASBjsVsJsf5nsRmQN6R8wzH/AKMCp2Urj61P4v8A9mOx2EpuwGPB+BPRqGozLGmIE+R3IHTGWrBUYrqPhJESeR9MeY7CkOBRXqj6rH4nGg7H8Kd2DlGKv4Q0GLmGvysGHw647HYzs0GfbDibVM2+muKSIoRBNQeFAY9hTdmLMP4xtitOPisoQ0y7hP3RLRcg6pAkTt7sdjsaalRi34sfw+n83VjB9tGay9XS4loGq8XtN9rG2C8yoegxILCk5CN1pufuMGOWrHY7FMxEWGGVznd0/ZRtRYeJZiy7X88djsYtJqmbwnKEt0eQWkr1CqLqcmyqJJ9ww7y3YniNQSuTrR+8hX/mjHY7HPr6z06orTgpDCj+j3ioFsq0SDBqUvsL4Mf9HvEKgZ69PuyoAFqZBF/9M2iBy5+WOx2Ob8XK7pG3y6jtt146AE7GqK1KnUrxqUtUOj2FHtEXMjkCQJOkRcxpMxwrKoqJl2reAnx1WUkqwEgKAAosOtrT17HY9vQink8/Ub4MlW7G19UUylReTTB968jjQcM7OkMv0hFZBymb47HYx1FtdIuGVbPO19UMlLI0XDNTcs0kxIB3MQTjNtk6yTdV6/rFAPqCYO53647HYUX6bL1YKM6Q1ynAc5mwDRH0grazp4Qx/aLAbj8xg4foz4vpIFEIDEjvqfIyLBiNxj3HYTkQoo0R7C1/aq5JajHch6U7ADdgDgkdkyqy2U0+RCmP5SRjzHYVlUA8W4VSrCKiBo25EehF8Z2nVWg1TKodqTNTJI8BOowZ3uQR647HYQGIao6Ob+IEgnz5354OydRnBJqqkcjH447HYoC6upVSRmEJA2EX+eFNXMMxBYzG2Ox2FYUfScjVrUFSagJgG4PstFmPxv5YT8Vp0sxmmDltYAJ5fVEeLfmN8eY7FR5F0zz/AAGj+9/McdjsdjoML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5846" name="AutoShape 6" descr="data:image/jpeg;base64,/9j/4AAQSkZJRgABAQAAAQABAAD/2wCEAAkGBxMTEhUTExQWFRUXGCAbGBgYFxofHBoYHhocHxwfHxojHyggHCAlHBsaIjEjJSksLi4uGh80ODMvNygtLisBCgoKDg0OGxAQGy8mHyQ0LDQsLCwvLCwsLCwsLCwsLCwsLCwsLCwsLCwsNCwsLCwsLCwsLCwsLCwsLCwsLCwsLP/AABEIALgBEgMBIgACEQEDEQH/xAAbAAACAwEBAQAAAAAAAAAAAAAEBQIDBgABB//EAEoQAAIBAgQDBQQGCAQEAwkAAAECEQMhAAQSMQVBUQYTImFxMoGRoRRCscHR8AcjUmJykuHxFTNTgqKywtIkY3MWFyVDg5PD1OL/xAAZAQADAQEBAAAAAAAAAAAAAAAAAQIDBAX/xAAsEQACAgEEAQIEBgMAAAAAAAAAAQIRIQMSMUFRImEEE5HwFHGBscHxMlKh/9oADAMBAAIRAxEAPwDAziQbHjCMeDGpiTJxJcRBxNBhCCKNWPjg7vdS+M+H5z9+ABAj574lXabcsRWSrIErNpPqcRrb4qWxxbmt8aE9HqubY0mSzPgU3+M/PGWXBeVrEHfCkgTNUKvPljkTW0A3OEJz564uymbuDIt5x/TCjadjeTTLwyppAtuTvyt+BxBso6ybQLb9QcX8N4indzInodV/gMW0q2okAi9+Y2mMa72TtQDSosNLcp3kcsRWg+3TowOD0ZQwaATNwdz8Sbe7BL7spSPLa+2wEfZtgc2JRFvekeUY5OJ6bASIiJ3nninM2JGFWZYz5emOfNmgyzXEN42J+UYU5jMAncnHlR4EXwO2FXko5zv54nTeFBjfqY/O2BhPWPdi9kMQDHlOFPihIprtPTf0/viNaqDYWHP88/647Mt5/hOBjUvtacQkMvWtJvAEe+eUY8eoq2EE8zP55YGrGPP0xCo0qPw+/FbQLvpMbAiN5v8ALnggMLzPnb5z6csLmIHOT+f647XPO/y+OHtFYWpOqFHi9/x2/M4JFNpm8MINtiDffynbaBhctQsw0kDfc2jznDBiSFgxa0mOW9pAteOWM5YY0EVQNl32A3kbX5fkYCaqQ0ER19fw8seljF4vzsY5D0uCMe1KfMGAfzH5OHB1yNkalWIMdb+4/n3Yspk6bkdY/PPEXpMRbbYT57b8vM+WLIOkSbwLT5X/AD/fA5oCvWeUxj3BAUfsj4jHYnchiAtaMRx5G2JDHWYnq4mDjwYmtEnABKmpO2CGQlRt8oGBDIx6arbDb5YKGeOL2xZmjcYoAwRWp2GGIpBxdQ3wPpIxYpjDYgqpYxjkMYi1SRGLctSLddsJDNBw7NLotdgLrIE+ljOGFDK3XxSTsBc+VvTGeoUWBkQCPMcvLGlRPASKcMLN0npLsQTccsDdDSsNy+WlirxMTJHK/pHv6jEgCSVCFiOY1Gx6C/8AfC3L16rsdQZ9PUg6RYWEEbjkOQ2xY2Z8TBgIi4apG52N42B8McsLI8Ec7TO4EDoSNQjyscJyPz+OGq5uNWnQig+I+EzubQpmAD+dx6+YFV/AEEAXhhMDczAifuwONiFbbnrgdjeMNK+VZLurL1tY87fDCjOCDYz5jEpZCzxZkRe4GLqqGLW5ycFVMiKdIyVFSdi6SNjcTIJ688B6iVB6ifX8xiNRDQKwgQd+eBqgEG0fm2CqlgTy+/zwJUI8ziUMiGn8/P4Yjqkhec/Hp84xBjFxA8v7fm+L+HiWJsCBabxinhWBJsqZ0nwzzjfniVWNYJAEbkDcctxa+CmqDYnfpPP8/LFYMX38vxPwxluYAlSmZlf4gPrC/IC/PEyzFV9nmI5+dj0I+eDQgBlWv6A2gmxOxnHNTk2tsDA5D4bHEvU8jQOoEW9T1vE+7+uLaFSTGqDt5/hPuwPUWLdOnX1/rikVzPS0GNh0+354XKGHGrBBsQBHrvf4+l8eVKzNBsItv5dOht7oxXUJMDkdt4vMDof748eruD79/PbnP4DBQBwnmqzzsfwx2F8/w/P8MdhfLEALGJZemWYAfZiAp9bYNyWZai48IMGSCpnaIgi0TPrjvohETQgkAzG5/PvwclUKJ8PoSw+wjEKWe0o1ODJaQwaADA+qLERbfngbWx5x5Rz64KHwSWmWLNFgfqm08vFf1+OOejyUH0mTc2mBvf54IylOk1NyxOuSQPFeBt0uT8jgnJ0qZqxqhdEgkkAEgGN5Mbb7g4AoUtl/OPL3A4valqAj3fcMMaHB6h1MVZ7iATp1G8mSRb0PS+CqIqKQBlqFrQ61AP5ncA/E4hyQuDONQYGCCCORsceBDjT1GZhL5dADMOlRioPqtQgDykDywrq0jTKxWDyLhdQK+R5HpIJw1KwwUU8i8iRM8lIaPWDhtQzNKjZqbOxAPt6VncWCzb15YAfP1P8AUeJ2DEfZjqJZzZNR5yfx/NsVXkMDSlnsofCcuyj92qT9o+/BOTVqhZU1gG6gamIgiTAIU7LJPOOmEjrpI1KF85n7Jw0TiTU0RKbhRcyUnUCSZkgkC0W5j4DvoF7jWslKmO7irLQAX0AEmfIxBAgzG/rgR6qIpMEnmRVURtYKN+f5NqmoZiqRCUnaAZFanIEb6A/hHlpwyckr3ZywpLsajd3AgDmVIM7atyTbEu/JWPALSqJVSRTVZ+s9QmSN4BNh6D78XU81rWGYsQYAAd2YmRYFgu5iIiB54tzXDHCicxRIgEUy9NfDpssFxvbeN8A96GZlXShQlSWFFQSZ5wGJgTANufm68CXuRDU5Gq6kBVksseYIJFz5xgTMZFQwIKaTsCTPvBE8x+QcNMrUFJVpl7QAAhT2jdizaWMXnnEGxEY7iXDXS4qouoSVJaRIlZimBbUxg9fLDTBhOeq5dlnwtJ8XImAfnbGVpuDRVbalJE8yJmekYdDgraS5q6blZcQDF9wsREbncEcsLxlFpse8amQYMo6tG/KdX3W3wnwJivMHkDil8v4QQQZ326/n5Yc1uFqxqFHEKqNJB+uWm3KIx4/DalMAgA7iN+Zv9uM3GlgaE7ZfSLxPLe/5tidMAEERI/O/vxPMG99gIi2+KNY0/YfxO3ljJ5A87yfIc998Wqp0zANriTJ5WPKcDU2uWAJAPUX9STBidupwfQq29n47/nbEzxwMuiOoH2n8Jx5XNpAF9z6kxPz+GKqrD6xueQ2HltjqJkXEb8vO3zMfHGTi+RgtSTJPWL+n9cVUI2braZvAncbcr+mJ1XU+HbmevvPlf+uAe9Go3BkwJEEx5/DfGiTAbB4WAOW0RpG0bm1zf1wHWzAgAAbnle/ui/l+GB8y4BkNaYv0/r+GAak6jz5+nl+bYqMewsYHOgWta2+PMCiowtH/ABH/ALsdiqAeURSCgGmzEi5LWPuiB752wPmYkqJC8hvE+cYJXhVd2nuaxBkyqNHyG+L6XAq7r/lVFPMulQD09j78brD5FXsKXqeW3Xe22DcvlCBLaNr6lDHbeIJ904a5jgZphC6+GQH9uT1jwAKD1JP3YF4v2YYDvgIDDV4npyZHJZDe6MPcgpk8hmcvZCa0FSP8qmANjzm+/imfjg7L5WiWfx00px7Tjx3H1QAFkHlv54x4os8bE9BY/YByGD8nRZEqSsezF9zP9cOrFYNmVSnUIQh15Erpn3TbETUXlpHp/fFtWgxJMgDkCYtg2h2czJBYUnItB0sA03kHSZEc9rjCtLknPCKUclRJJEkC9uv34uRXeSAIRZIECwibE3Ppe2DcrwWoyqWp6Fg2Z1Qg7EQ5ncbx9wwQC1E6dLIZvBoMB0uFJMef9xSXCGk6yLqCs5ATc3Ai9hf5D5Yb5Xgzsq1Fei2qbFRqnYAakN/LAvD69aqwCikzkFZ0U1DCSbtpWDEzsYA88Ocj9Jo0ylEUqiglvbJaSequo9kL75wNeBpipcjmaY1tScQInSyQLeJimljfmfPF/DHeu2ljTA31VqhKrv8AtVBJ5QIn0viypxKq4VnpaJMXRxO0HxtrG52N74QJRoLqkGooMato36G88uvlhqwdGuzfAMvTos5q96RcijVpgbmIEVDAB68sIg1APr1OiiIBgn0OnRM9QRaOeKeCZfS4WVK1DCnURB5SAfXnynzGmymfpovgzRVYUQHCgaViekncydydsF0Kr4I5VgKavQy1Wp++KEAx0ZdUgHlPLC6txqopYVQVufaUyJG0eHfqcA8Zzj1MxTRXYg6b651SfCTFvZK+knc4aZngBoMzHOVaemQfAI58zWH2Xxm9NN2ytz6BqJBfvCHVYsYFMEnYhtTC4nYXx7Vqp7S1aqaBLGdQMkCB4hNzv8sU1GCNfu3YAhVYeEAQJ0XiFCAAmLt0EH9xUcR3eWZD7XdlZMfvL4fX388aJ4JpspajVue5rnqHpMJaZmLk3iR5euBK/EGI0uyzMnXrB3sIWOnP9ryODmz71arpXSkpiSoLgEDbxazIAEmOSkTg49nqzlaopUwRdGUuCCNiNVUrII5jcQdsFofqEGWFZZFOkzqY1BEqEWv7RXz29bYMTOlgKbiNMCWWCP4gdid/Plhp2kzfdtRpCtnJCqgAfSkCF1ASdRJNySOWEHEa9Jiv/jC7KNOp1qNIJmJKyQDtI92E1Yewp4wmh3EbRBFxBAO/ocKqszFwDy/phwpQk2FQT7IkTsPCTc2Hsm/rgfN5ZKlVVpA+NAYM+1qYML+gxCQCo12BF7g2vh1knaodIMlvK9x8Pz5HFdDs1Ud2SRqVZIg/sqwHX645cjg7h/AquqkQZSxbUCIiAQDzO493nhSimgR7UydVdJ0kL11fzbdRNj0xHMkjck89uY+7FHHM48lTNthtAty2vbAS55jBdgR6Cbg8pG0D3HyxhKO6mikzs2TDRsLxy6e7+2FdMwwPTnHn8MPxlA6z4gDJAO/ofTC7N8OKi17CYGFGSWGICdlJk369SZ3+zrjyuwEECIGxvMe7190dMeNSjc/P7ce2vINtvlztcDGwHhrqfycdiJoDm3wUfbOPcK0B9tGZz0+Jcq3oaqn4ENgr/EKqgl8sxgfUqqw95IVgPQHGYyXbBx7SI/8ACxU/9XyGFHaHtO9a3sJyQHf1PP1NvLFbGabkHdoO1lV0YBlpCDAUXmOZufs9MIM7mLltLHYkkwBIBtzJ/DCtWLhRcibj1n7cHZsqGKlmItCyY2A293zxfBDB6lQVaqlCzO0Eqq/WHIX8WGo4VmihY5etvA8LAx106ZPy9+FXDkcP3tHUrAGH1qDcRKizCxPiFrm+NFT4mFCq1LM1SBd+/YSecQlhOwJNueJnOSdIqKT5M7Rpsxv4L3kwQb/VIJ6biMG1qcPLHUbyAbmOW5idhc74hxpqbOO7WpSqlgCKjapYkfuzg/LVqPelWphyFXQ7OVsNrK4gWmDfbaIxd7kmTVBeQOtdRo5VADANWpUExHsg1dUegjAnHKBZdY7gGYYUqxYEEiGIdiw9xi3naPEnkatCKRbSKnted2Y28rGR64GU0lbVq7xQZgjTIsALciSBPnucL1J44Ck0kxr2Dy9Ia6tR6Ziyo5MaiJJIG8AiOW/MYa8SGXJMpRgXPd5ioukddPegAxceG8c8IE4tUEnuqIPILl8vH/JOAc7XNRGlVVzvpAUcyDpWFkgPMdNrnGmezPngnwXLvWrCmlTUC0hmmFAkloJt4Qbc7c8aatksuoPjy0DmUrt8SHv7gPTDbhHBRk6dMUxQFU0/1tV2pFiT4ioRmAABhYJ+rOAOPcXamoFZo1HwGnRy+8iZKVjaDses3jC5Y3wZ3NZ8UatgunSNJUNEsBJE3I0MYDXE9QMVZavADUQgpm71HpU6um5BgVAxERy3m5xGuyVTqruPAw1ECxWW8MiN4t10+/DXNcYRgHNHOQZg/SAFjoP1JiJiBZYAnDSCT8nuW4lRUio1ctpNmXI5amVI6OlVWGE9fMLqqBS7ySHIZU1czIIMifcSPIHFbd3UqSoqlgLipUDsf9wChpFoicU8LyqP3lRy8agqLTKgs5kwWYEKoUEkny64dISZ7Wzg1K5ViU8I1PqFhKggBbe/ljQN2fouiGpVOo0wy0Rpkr9UqCCWkDVbbVfCNuH0ZFnF92zWXYD1UIs+44PolkWpUD/rKgNNGkyebmQPJRvzHmTL5wVeMnf4W6gCjSzkTeaTAx66dvIi+PKudq97VVq1SiqLLaQ2qfCANIdLm1ybXOCcr2czNekrqK7FhulOV9oixZ1BNvnviXEeAZunTBalWC2FRmQbDnCu0xaxt54MWCbqharliH73NVoMqGo6gIHU1Wg+cH0OI5LLqW0nTTJBZmenqCIikt4IMT5DcDrhnlaBripUqVXSkgUU1AJgAQFEkAQsX649cpSRkWoGZoBNQUWJQSSplvZMi3ocDQlnApz6ZflmKembRl3X7Ek4UNm4rI+sEo48QMyARN/O/ne+NNkiFD1aaUpRSFYLTjvGBCgQOpkxy9cA0lz7+yazsNwtSbek4e3wK/I8yVcPX72mx01Krz4TdBRpgRI3DJHozYd186iqSxsP7C3rjIUMvm6DBu4rftNNJ9MxBMxAJF5HXngHiObqV9TBi1p0idXoADBHUryuQMZyZRfx4Co+qRO09Y+64xmqyXPl5+eGeWIcEgaQFg+Ikat7H+uAKqg6gZkRzHv/ADyxjDwwJU845dTqJIsJM+6/Ll78MuI0m0SxJN73geU+7cWt8VLqFO/MeXwPLDzMLKlYtNpmSSB16fHbEarqhiugqmkshZ1GTEk7GTPvEfjirMJ4tREbm0T5SOUHFvhgRqN5IGw9Be3qRinMVxJ6RFjFo9TPKZ6YaAGbNQYERjsR1p0+X9cdi6Ai1dmYG0Btx6+Z/M4PZ2ZmFydVvT8MRSiJH6qpAPLTf39PfgxFVBPW5642bBI9o1AoU2AsRO3qfLBFTOUpIiXcSDYgjYX5WBuTGFORpvWASjBZAC2oqB/xb3+zBlPJZFT4q2Yci8rTpoCfLU7GPWPTlgSG2LKmXYknST7uQEfdiT5WxIpsD/AYnpPKYP52cVKmW0t3TV9SiYdUgi03Vpm/TAR4k8eEgopA0yZk3tAi/X8MXZFWxtkeK5hCQhMQDdKbQQOrKTHK2CeIFaml6jKrKsN3dDdhGowNIN5uBH3gDjbZcBPotEnctVpuSSb/ALQEbcuWIL2n8V8nlL2OikytHMSHwKIN5wdnWTSdFTVpInwkdfWbkTB54O4U2VpqXzNNqrPsi1SgWmDIZjpYySGMSICz9bCuhlVBg6/EQpJEL4oMgwPLbytj6BwzsS7Zca6eYZixtS7tYVQFW7zchQfK2E6THG2jKcN4zkihFbLMG1GWpVnAVSbeFg02nneMU8NpgVnLE1O7gqqaZcTbcGNwTA540eb7NU8ipdsvmwDYNUegw1HayqNyBz5csLchm1pImqnqKFWBNvZXYncrqAMYOsAuS/O9jaCHx1yCQDC+Mib3YKoJ9MK83wijSVjTdqgEFvCoIiYIBBDCbG49oYf5XjNMFi61GLMT7NBgLAaZemSqiNlgeWKc3xjKOHXuiCVglNIPX9gQfQDbES1dvKY1p34FXD8xNBmANz4wAokrIWWYjVYzA2A2vOF+XrO7u6osKoQXQfAgeLaeYG1pGIcSDIqU6feEv7NoaC0AW31tq9RGIoroGpqCWBAAaJ1RcCLXJssztjVSJaCTXpIrA0luxWNILE2AiPXlY+eCshlagNOm4IC3aHQi51VDAkA6R5+vLGxyHCqQpUzR+hvUUAVqz/RzFXmFZgbDkBsCPU1Z3goLS1TJmVKwKlBQRa6gaQGuRq3gj0xLdjVoz1LtAEUl8tQktZTSpKApEiJpFj1km4K7zi3MvUqqrDIHS0sppyq3ESP1YW8comB1khUuxebrViopzTDaWqd7TACjZh4pIvax93LU5/g+YLsVo5GNl1uGbQtlmXIFgLCBhWFGW45lcye6CK4pKgEFioDXJEMRMbT5c98A5aaQIqVCNQbUqvaFG3mwDE/7vXDfiOTqprWplqCah4XpQQSBqvpciLEQQDO2PeGcBy1VabV6tVKjprFOjTojQkmCzsRc6C1zIEcomrpCqxPk+MtUHdy1iTpWwIsAYm5vffDbgtenTpqatLvqmYeFU1HVAlwWJU31MwjyVumLK/BOEEHTm6+ojfugwuIPsiDPr6Yp4tmabMaqVSyLTCBUsFOptMaoJA1KRIt13xPZfVfQdMMuFKinkNJIJ018ybi4MgEWOA8yadKm6Ua6mpW8IK3KoDqIOxadIE6QOXPBWQ4bS7qlqNJnfVZjmNRIOohadIbBGUzNpjle/M9mwRKqikSVK/SwRMT7YM3AtbblgtIlRkxPlOHU2anSFOmKgpmpUq1DVAVrmIVxBCxyNzyIvdmeBI2plLA7ylCuTO/N4N52E7Yv7NcKrhgGQUS1TVVZ30nR3mo6fMBVOoHpti/tj2sKVCKGZaoAssVappDwARFgRqM2kYV2VtpmZz1DuXBcPBN6ndMpJjZ1bcx9YGd5nbHUuGJVNYgBh9Uhr3TlfeevwwbnmfuUOYz9VlqAnuxTLRpI3BKrMnlNwYmCcI9WXDavpNaQOeXA2HlUNhY7YSiDoZ5fMZQ0FLoRWaSWDAQRYWJJgmb7jzGBq2ZpBPAIAG/O+/vsPO+FoyyEmmzd2RYEyU8iDIIB3uCOcjBuRypjQKibQNwxBueXW07WO+MtSHYC1rao2NrgSOYHX1g/hgapVNgEWwkNa3nb1+z3u+J0GADMsTBMAG/S1utsIM0+mVAmTcxyjb78TDIgQk/k47FRPrjsagPDxDlb8+eBszndUoNMraV1EMLybn7AMJVZmMD6xj4nn74w6ynDu7q0yCH8a6ZESQdon2TiowjHMUGXhsfZYZPLMEeg1WqB4mauVHeR4wqrT2UyJJvE2x7V4pkNS6soV1G7LmmlR1AamQfljRZXtTw5FMUc05ZtTOpo0w55sI8Wk7gHHZntfw/9jiIn9murQfQvGNEl3ZLsyFRVQsAgkSp39DfDLg+eGUAamiGq7eFHQ1DDWXQsWYsjSR1Qc8LM9lauZrsct4wfEGZlV2QgaSwkAkCASBMi52wVRdkLOoWnVpQEqMwGg+yDqMXEsREmROE1katrBrqnEuLxIyKtP/k7+cGI/rhF2o4ZmjTGYq5dqZAh4pwIiZMACxkajyjC7KLxGqCy5t3WY1HOlZIjk9QHYjliOaocTpqz1alV6MeMDNLUUobGUFQzY7xiqS4YnkhkM2i91U0lzS9rUW0MAZCxsJUAX3wRl+JVabM1Q5iarFlDatLFjJYnwiT1HWYwtyuVIQr3glNUqBqIAEyBzkkiLdZ6UNSaoV0M9TWQFJJ1W8IkEkjb4YlZKd1+Y3au7VEWo7MZJu7QDpM6V1ERvDRJg4LzTDSZ2jn9+NNV7J0qegPTapVVBLBjq2M2CwAdR68umF9fIUIPhcf/AFFG89U8ji1wZ2K6ZECNuWBsslM0XZKf61HPeNqJ1KxOkxsL+GACTY9cD8Q7xaqJSI01I0648NwDqIsAJuYtB6Y8oZ/uHp0lZas6g2iCrsdoJ9oTpAJg25YiVNUyld4GJyWdrpTNKhVqoq6hAOjUJC3kAwC2xmZw44V2Fz3tVO7AMHSWIYcztTYKQdiJ8+mBvpTPX7kVnpUaKSdLsEVFME6Vv4mI97HkDhnxTiOQcAU85mKLBRqYLWMkbnxPAnphO1gLQf8A+zOXpUkp1azU2AkhSsTJJILQTc7xsBhRnMllye7otVaoWgd4qaCOfiEwI53xCm2VqKAc/WqGYBeg8SYtOq3LC7MZ8ZeohVy6hihGkKxiZI9rkZvHsj0KpUNtt2P85weolGoj1ctQ/VoO8aoVTxEg3gySwSIF9JPUnO53sqjgTnskCoMn9dBncz3WLu1GqstEU31az3kNYjSulYjeNTmQPr4Rdps0ab01MFu7BeJgNJDD3ERPlhp0gaVh2VyRpF5r0KyMks1CtIBERMhWWRN4ixvhl3YNU94ukszUgtx+r2IkfVFK0j9rfnjI5bOFpIVely2/5+3FP+I8tIsep64TdjWEbalxfJ7UshQUDbvKtZzHrqF8A1O0OX8QXK0Fg37suDANzBYgxvce8b40X6KuHZeo7V6uhNCQCxEa2iI1SJAnbD3P55wTpr0gOUVqUeWxw1kVNGO45VpsRUpVdBSmQmsmSGJcspVSZ8ZF7wB0wv4HmaVJalarTXMEQqg1GjUTN4gnwBrHmp25OuM5WrmKbJVq0nME0z3tOVcXEXmDBU/xeVkuTJqUqdDQptIDgLtA1SR5tzE7eWJeHk2ityW3Dz/zP3+g/wCEV69Re9y3C8vpIIDLScA8mGo1QPI+uAKmUesyK+XpZcGSxR1BBvvTeoxJm82/CqlxnTT+j0iUSgHNS5Beqw0j1VVVAG5yxvOMDSQEQYnqTv8AOMNKyNzjR9D43wZajg69K010pDJDAEsTE2lmPPpi0cFybutKjQfMVu7DNOYZVuJYBgmmwPxBHLHznwqQQEN7i5t0kH7DONb+jbiNClmGNcsFKVFQgSFdkhSdyBpLi03OG7SyJVJ1FfyaPO9imY6foi0hpCh/pqEiLDwNMwPMSBEjGdq9nM7lkZyKbIt2C1UcRzOkNqHqIPnjVZbh+XaopaqXp3nRKRa3iYbSRy5jAlbN8IBKfRK9Qhm/WCpCtvf/ADZmI+qL7WAxEr6Gl5FFPtRrSyAPphxqImDYg7G24JB9cZ3ieXWo5KEgG0SshgJEm28MI66RzGGXHM3wwq6UqOYovbx6g6j1BqExe+nCEZorYhQVO+4kLpnzEEnpecKuxNUUU+F1WAYIxBEgjmDjsNMrxV1RVFVIVQOfIRjsVQCnu102ADGI6YNyYZ2/VguQgSJgl2Om15kluW0YtpcMY/UJ9xx9A7N9kMuipUrVjRfSYhWbfUJUCy6W57krhsEKl7F5WmAH4oVMD2MvUYbftBoPqMD1uy2S1SvFbnm2Trb+ofGtzHBOHc87UHpQaN/4cA1uzWSeRRz+t/qoaLBmPQEkCcUTky3ZCi9PMlNOuA4L29iVIcH97UDHMHFmWy4zLOjFS/fFZc+GktMnWzDYqtMk35KYgwRZk8tUeor5asFZNS1FYkc5URB1+HedtIjbDTP8Mr1mZKKNLoFqPSQ6VNmcMwAnX4AASLL5kGG8mkVfOAvK9mOFAAHiPijxFKL6SfL2gPjizK9g8jXao2Xzz1HUDVNAgAe/TMhSLHacNeHdj8tSootWlXrVIlytl1G5AEi3x9cQzP0HLgqcvmqYfo7rqjz72/pjm1fjFFYv6YKjoN819RBU/RxW0FRWpKW9ph3hJAPhBG0AFtt/D0uqrdk8xw6MxqpVQkkSrwpMAGAQTv15YF7Y1KSxUy5qFCYZaxkgxaCOVjuZ2wryTl1EWLSLc5t8DhQ19RxUrwOUIp1WTc8PzHFM6n0kJSKsT42UIrQSDBNaYBBG3LFWZ4JxI/8AystUPTUn/wCx92EHHcnXV+6VJp01WmnsnwqoBv5tqb1Y4UVuHsQYpGechf77TjuVnM2P+KZJqdRfpOX0NB8GptDTtzkrzgNvGB8rQpxKU1DKdSkELpgEzqJgAb3PPfnhUyVKdD2SNJsANtQiw6TpPvPngH/Fal12UqQQOnUnny8vLA620Cb3Wa5GY0CgPjfTCz9VRG8fWLMIP7I64My/6P8AiQBJpKpb/VrU5j0k4C7B5dq9QuGRCiGC9XSuvXC7ixAJcddAxoj2dOotVr0IglmRw4FwBOmbkmw3N+hwrwNoUj9HeeBUqiHSZ8NanuDMm98VZjhgau6VKndFSREqGWpp0tBPPSQQRPP1wwzvAcsYX6WL3tl2I35nXYX54W8U4RTMU6WZStVUWQqyE8p1XFlgbn2cLoFye0M1TOgEy9ItTZidRMPBJ5hm0gmSd/PGZ49nNVRHKpL05MqDB7ypMbjecaHinZVQVrpqHdKGZEXxOVMkhhEMf2iDyxnOK1Szo0GTTHtwTZ3EnzkYh5NVLbyToUKRUHvNJIBI8AuQDtO3niFTh4ZopDvLeL2LEk8xvht2f4LWzYY02RVphQWdiigRAve8DphjmOwjmP8AxWWkfv1CB1+p6fDGC05p8ne/idBxS2ff1f7COhmTTo91JkVSSqQBdV5x7og3Bwdw7NKWBqKSgILajPh59OQPPfA3GOxeZpoGRqNWCZFGqSYi0hgvQ/HC2sjUqSUyjKzTMjxFjIi17fYPPHQsI4JVKXsa/K5jvgTQ4eHWbQKrfYInF1bK5oExwxvELlRWB679Zxb2QfMBaeUpZo5QEGo7sswfZAvGmYdtxY4b1VoqSKnaCqSNwhbf3O2HZFGVzdOpTpF6tJkNQwy1FIIPKJEmFVb/AInC/g2UyodnzCaqKKzuEENAFgL7loA2F8arOvk6iGm/HKjqfq1KTOD03gggwZB3GM/n8giUO7FVKpqMAKyTpKzqAKGYjSCRzPPAim7X5Ex2g4a+3Cg0f6mdqT8NDW9DgduOZAMyDhmggSSubczAmytTAMTtI54X0OEim4Jqgk8tG4J6kkD1jGoznafKZd1prw7Ks4RS9Wompu8KybRq2IBOrcHFNZohPs5s1SXJCpSRkDKCrFiQdTqCNzFyDAO6jpfJ1OG01gF6p9ADjT1u3Td2QuTyTJyUUWg89tcfLCfO8dOYZUXK0qLn2TSVgCf2SnnyI5x1wo4yVJ2khWvCabGAK5Y8gF/DFXE+E1VMLRqkAASKT8gBJIWCYAkjGt4bx6vlMrmaiEoVWmgUqIFao864YHxLTXY/twZw27Gdp8xVKjNO9UOSZ193pVU1NApqA0KytcxuLFbkneaBYVHyg8Prf6NX/wC2/wCGOx9Jb9KlYGEo02UWVmriSORNtyMdgqQrQh4LxvMNUSn3wAYwWqQQo5sTvAEnfljf8U43k6ypSoZkBKShfChYmBEltQJnHzjsuKYrhqglVVjFoNrqRzkSPUjlONll+0uRX2OGUfUBL8uVK+Da+UPcqyU1crSIj6Vf/wBFv+7A9DJ0KVRKrZ1F0uGvSqC4IO+GOY7T5NWYPw2kCpg2WxG9xSOAKnGeGZo6DkwCDBh2EcuSKbTyPxxVS+6JTjeRXxvh9LvDUpF64aofGjEJTUsSDYEG0b35DlDSr2qzNBFpJVKKigsSlOWOm7ajqmfWMZt89Seme6RqS096ZqawJ2IbSs7aTI5LczgKvnl0wTIIi299xjDVg3E0jKmPKnbqux/z2P8AsA/6cV1eM1qg0u+pTeCF36yAMZSKXV/l+GC/pgIIEjwmP5TjKWiuImunrYe5jLibkUiRyI+3DunwLK0lUZnM1+/hS9OlSSEZgG0amMMwkAxsbb2wn7JcDzNd0qClVqUVOqYMPpadIJIBuIPS+HOd7DcQq1e87oNJ1NNVVLEsWJI5STitDQUI02Yzm5OyOnhqAk1c9HMlaB+QvhbxrNJTC1MuWq0SD4nAVlI5EX5Qfjhjm/0dcSeD3KeYFRYn+Y2jri/Ifo5zrKaDIKZaG1swKAgwLi5mdgOROOjFENOzG0uL1GfwzMGAtyCFJkekT7sTymXrPVsrPVDBmWAQbzdhyP49MfQsn+iFqTh24lQpss7UgQJBB9qoORO4w6y/6P8AJQA+ayjv1WmiE+umrhFGKznDjqY0legSqN3aUKjS0uD7CFeh3HLzxrcjk8uMun0kZ3U7d5oo0nMWKDV4PDaTpJB8RMRGM92rL5SolCnWIWNXgdlUKx8IgHyO888JqvFHJP8A4ir5frXHL1xpDScldkT1UnTNzmKfC6YlxnlA/aZfsJ+7GR4tQyqGnWyVSsUUkt3yw6kAERCidQ1CfL1GJ0uzHE84iMtOrUQwQ71FiDzGppI0kHblbfB1P9G/EUp1QaQfUh0qHX2t1vqEcx/uxLVdgs9CzP8AapkpadWrvCDJAXTJFrRIFzz8zfC7iGZoPSABBf6rg7SfFMb2E8/K5wTmeyOcoItWvRqUO7QguuhpYs15DEACnAP9TjPV2ZyFUs1/bjzg8osI+RxO7FFbVdmjrcWfLZaitCoabOSxZDd1WwJPKWJttAGAaXHc7UBf6XmBp3iqQPPb3fPE8yUrO4aEVGKKAY8HhMQZ53wTwPs5l6tUKatRUuXZWTwoFJYzpsNIJPkDgVA00CZTtRmmdQ1eqyAidZ1C5gSD+8RifEq1Q5hajA39kqpCtKGFnclCGk390xjR0KXZ+YUZxj11QDfoSDvHLBPEOKcEdUR/paaLqQqmDe9id78pvO98D9gXuB8GSrorV6jFlJKDbwggQP5ib+XLGBNNyZKvvPsnecbnOZ/usrUCs1RDVQI7SdVNmUgGbqRPPcg9DC6tmiBM/LDi6CSsW8O7MZyuFqU6RIJhdRAmP4oEWO+8GJxpcp2er06Hd1e6DAypbMUxpuTMEwdyOWFH+LsqOrMxohgagFpIv4ZtJIW21yTPNWvGQx1JlA1yQWrVLzA5FQdtoje2C2wpI1uTygpyaoo1hyiqhKzuYRy3Tl1xms5QWpUNUFmLOWIgR1J52JMfHA1PjFSJXKUgAIE1Ks/OpvfA47RtOoZekCIuDUmxkfXnfCy3aZa9Kpx5+8G0r9oqlSuuWpd14dKFmHtVIhjMgC9owwzuRzIBBNINEXjfnax64+fZLN+3mAsMDNgLOJIgCLTpOw25xJN7JdlaueY901Kbk94TrbqQApLe84WyLWTR/EaifpbSNTQp5pfC5ommY1BfI8gWI28sX8RqUKFI1KZqE1GFKGK+HvHZmYEC8CRHQjpirO/osqlQGzFMHnIEeUCRFsU5X9H5p1Vf6Rl2UKFdLAOBzkPIawMjmJwUksGbk5O5GeXsoIEO38n/APWOx9APBx+yvurjHYN8iaRh6vDTlTUYtqEEqY+r7UeogfEYzPC+J9ywbSXIIKhn8IvJkRefIj3409TjXfMoYQdE2iN7855jA+ar0aca0UTt4J29AeuNY1tyS7vAqq8cDaiackg7vzPMwB/fFHAa0VVEbmPkfxxtOAcEo5mm1ctQo0VbTrqKAJv1ibiIF8MaXAOHgyubpkjnTylQ/MD1w1JLsTT8GPzeRQO2plRHRlPmTcG8CQ2k+4euE2ZpqqqQEFoI1gmeukRpsLyTc42vGeB5Kqy//E0QgWR8tUEn1J8o264yFXhlajXdRTauFb2kTUGBuGB0mNSmff5Yyb9Vmi/xoA1Dr8sXZRQxAM6ZhiOQ532FsVZrLNIjL1E8jqP3A/PGy7J8Bp1V76qncKSVhS+2m5JckDewj8MTZKhQdw7tLmKB7ui+qmlFW0PeHZ/Co6Du2H8s2xPth2uzK11QVGE+GAzACIFhPXVhnU7JsG1o4dNSEg2IRVI6eLwn3x7sYztFkq1aqHVdQi9wPFqYncjqMVFDkyzM9o80F1F2E7En8zgRO1OY0j9YQZMnlECPPeZwL/g+YMAoYG0utv8Aixx4DmD9VfewxdEYC+MZw1KdKublxpff2h/UN8BhG+Z8sarIcFqHLmnUUt4tQCgtax6ddXxxPKdlirBhRqmOTUmjnyK3/tgAVcH1V6NRA4U0vEC1wEIM+gBWf9xwVlOF98yoM0jGJIVFMRY7PP8AcYYVe+SqUdKi0zTKgGmVXVAaZiJgR8cLOEVmpZY1nP8AmkKsbhAYY+UmYv8AUxDkaKJteK5ykXgZ+utNAESnSp1SiIqhQJBCttM9ScA5jP5YCPptdCRYmjWn5NjKJxZFqFwWfeAVADTO9zA57fDFXFuJF9IhFAEjSwbfkWB38t8AvdIeDN1EYU/ptXM0a36ttRqgDVIgo7GDcEHyPnhZwxsrRrKCahYKyPqUFe8nexkCQBtyB5zinh/ETqpqILwVGoCJuUMzYgyAehxteCAVKCs+h2OqTCx7R25H154JNcDUZVu6M0lbvqo0QhqOFkAxcgA+XU4+j0+IcKor3SoW8Gh2am8v+1M3v0922Pl+W7O5ilmVcr+rViQytZRfTaQRFuWLatRrksSepJx5/wAXOVqKdG+lFJWz6XT41wpQAKNMAWH6g2E+Snngfi/Esg9NjRpZao8eFKlIgHykhSJ9fdj5er1+ZHxwWah6n445r1NNpqd/rZp6ZKqCO0OdD0lqUkp09InRTZtBDPvpMXDSYMwTPlhf2f4tVer4graQWCRuVgjeef2YrqKKaRUfUpkQIEKxloPM7x54dZXs9Tyj9+ahamRpgrcByFnUDymdhj2p4ZxRyhP2gqQjEH/OYsy6YCmZCjl4RF/M4UZGvogzaZInfqMOuO03NLVUuD7BQrErY6rX6iOTC/LGdoIGcAnSCdwpMe4b4UZDlHCY1zXEabKwCBWPObefmPTzOFsiNxjecO/RXVrrqp1kK7E2lTGxF498DzxPM/ot7sgtnMsI3Duv3OMVuonaYrgJJcU41amHhG532+33Y0NOpUyWWd4elVqLoBKshBcw2mYPhpqRI8jzwxyPYxqTl6eayjGIAWsAQIvF2km3PCztNUZgEqllAJHWCOViZG19rjffGbdOzZR3VBV+31bpf2ZzLssgFUI6kD7T9+OzWlmARREcwon7vjhs9KkFnu1J6QMAZ3Q1O1MUzN407AHn/FGN26MFklT4goAHdZYwIkhZPrbfHYXpwisQCEsb7r+OOxjZrR9Ho/oyz06tFEHTElnvty0YN/8Ad1nxbTSPo7/emPnY4tX1KXr1yJExUcmOcDVvio8Urcq9cetRwf8Amxe1p0TaeTf9seD53LUEPdxRpDxEEWdiASRvyUT5nrjI5XtCQsOWLAmLCALc53meXTDHgfGaj97R7+sylASHcmSN+dxOnfFGX4ktRSUtePFbp0J5HCwsMXIkrcRZnD9Igb40uXyP0nT3aJ3i+y1VqikUr2hDNmaB5Ygc0OuA+D8V0cQUk+HYx00G38xwSaocU7Po+QyC05C6vOXZr/7icKa3FZzVSgD3ZpqIN/FKgmfKGWBf62NjlsvlxSSrVzK01qDUkjxMP4d/ljNcb4dwipV71s7XSpYTTpsJ0z1QzYx7h5znRVlPEuKGnQqyACVPiGxJEQQPCfdBxm6GYBAaTf3D4Y0lReFNqK8QqyUFM6qZ0mCSCYUXuZ5RyxguIcSNBzTYB4urofC6m6svkR8NuWKVoTphdXOV7jSkfxt+GJ5XO1S3j0KgEnSST/bCj/2k/c+z8ME1M8KuXYiFe5uRcA7D1ufUYdiUW+hxW7V1rBKrUwQBpRUHLmY1E4qq8bzQDFszXEfvEenzxjjmiTJufXFr52UC6EEfWCqCducT+M3wxJWPh2gr1FK1a9R1NiDeAfrTyj7JxTnc+qUzRSoWATQTogNBPUzvzwh708vSfW2LeKQGAB1QsEgRJkyYxMknyaacpRyilqwmwgeZn7hjhVx2TrIpJdSwjbzkfdPxw5FJTSNQZdtIBltLQLftRE899jgFYFw/PCmxZTBKkbat48hG3njedkOKUe5SlqhtTbi13aBPpGPmBONpwbg9M09XfoIEmZWJ9d79MKlyNzk0l0je5jK1Wpv3NNqjhTChSZaCQLdY+3GYzPZHiNimUqNO4sseXiM/2xquy3aM5HJV81VQ1D3lNEQtpLNGk3gxAJBtfT54mn6XqtQkJk0t/wCazf8A4xiHpRlloW+uzE1OzHEl3yNX3FT9hOFWepZmiCauVq0wNy6sB8dMfPH0PN/pbrU415VBO3jcbb7rinO/pJXMUu6rZZe7q+BilYsU1iBqU0wOZ54X4eH+ofMfk+RZviBcAbQZtj6FlMz9KyjIQoqd2NzA1R4WmLQwnyx834hQNOo6G0H5cvljd8K4vqQUagBV10SAAQCIvG+NeRGb7RUqlL9TWQqwYlQY8Jtq+MRyFgb2x52ayTmotXu2ZVO4BgECbx0kevuOLO2SVEemlSq1TSkKWN9IMC3IQAJ56Th52RzxWnTVJAjr9aTPzwrGNu1XFKlLIUaIYh67mpVKiJVRYGORLLvvoxjMpmqaqTq0sBMBYLGYIDDa1+lsPc5nXq1anfeNCSFUqIXSbR7pPrir6NR/0h/LjSLVETjTozuWzTd4X1QTPiN+Rj15DbpyxdmM0z0GJWWpsPGS0qrdIaN7XBsQBEYeUcrSIBNFQehUWxVxegukICEU6iQNKjl1jrhyaoILNGYXiL9Z+ePpvZXsDSzeWNStmisELUVQihJgr4iDPQ7YwHCeAV2qwaL+GCfCY9oDfa0z7sM+1FXSlLLzaTWcdWJKp7xTUfznEq2N0j6Q3YThk3zyz/6uX/7cdj44uacCASBjsVsJsf5nsRmQN6R8wzH/AKMCp2Urj61P4v8A9mOx2EpuwGPB+BPRqGozLGmIE+R3IHTGWrBUYrqPhJESeR9MeY7CkOBRXqj6rH4nGg7H8Kd2DlGKv4Q0GLmGvysGHw647HYzs0GfbDibVM2+muKSIoRBNQeFAY9hTdmLMP4xtitOPisoQ0y7hP3RLRcg6pAkTt7sdjsaalRi34sfw+n83VjB9tGay9XS4loGq8XtN9rG2C8yoegxILCk5CN1pufuMGOWrHY7FMxEWGGVznd0/ZRtRYeJZiy7X88djsYtJqmbwnKEt0eQWkr1CqLqcmyqJJ9ww7y3YniNQSuTrR+8hX/mjHY7HPr6z06orTgpDCj+j3ioFsq0SDBqUvsL4Mf9HvEKgZ69PuyoAFqZBF/9M2iBy5+WOx2Ob8XK7pG3y6jtt146AE7GqK1KnUrxqUtUOj2FHtEXMjkCQJOkRcxpMxwrKoqJl2reAnx1WUkqwEgKAAosOtrT17HY9vQink8/Ub4MlW7G19UUylReTTB968jjQcM7OkMv0hFZBymb47HYx1FtdIuGVbPO19UMlLI0XDNTcs0kxIB3MQTjNtk6yTdV6/rFAPqCYO53647HYUX6bL1YKM6Q1ynAc5mwDRH0grazp4Qx/aLAbj8xg4foz4vpIFEIDEjvqfIyLBiNxj3HYTkQoo0R7C1/aq5JajHch6U7ADdgDgkdkyqy2U0+RCmP5SRjzHYVlUA8W4VSrCKiBo25EehF8Z2nVWg1TKodqTNTJI8BOowZ3uQR647HYQGIao6Ob+IEgnz5354OydRnBJqqkcjH447HYoC6upVSRmEJA2EX+eFNXMMxBYzG2Ox2FYUfScjVrUFSagJgG4PstFmPxv5YT8Vp0sxmmDltYAJ5fVEeLfmN8eY7FR5F0zz/AAGj+9/McdjsdjoML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2" name="Picture 2" descr="http://s1.cdn.autoevolution.com/images/news/how-to-avoid-traffic-jams-35319_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60232" y="2996952"/>
            <a:ext cx="2304256" cy="1545922"/>
          </a:xfrm>
          <a:prstGeom prst="rect">
            <a:avLst/>
          </a:prstGeom>
          <a:noFill/>
        </p:spPr>
      </p:pic>
      <p:sp>
        <p:nvSpPr>
          <p:cNvPr id="23" name="Pluszjel 22"/>
          <p:cNvSpPr/>
          <p:nvPr/>
        </p:nvSpPr>
        <p:spPr>
          <a:xfrm>
            <a:off x="5940152" y="3429000"/>
            <a:ext cx="720080" cy="648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14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4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2" name="Ellipszis 1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5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0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4338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4340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4342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13" name="Téglalap 12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4098" name="Picture 2" descr="http://s1.cdn.autoevolution.com/images/news/how-to-avoid-traffic-jams-35319_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19" y="836712"/>
            <a:ext cx="6976494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14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4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2" name="Ellipszis 1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5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0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4338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4340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4342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13" name="Téglalap 12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4098" name="Picture 2" descr="http://s1.cdn.autoevolution.com/images/news/how-to-avoid-traffic-jams-35319_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3" y="188640"/>
            <a:ext cx="5688632" cy="3816495"/>
          </a:xfrm>
          <a:prstGeom prst="rect">
            <a:avLst/>
          </a:prstGeom>
          <a:noFill/>
        </p:spPr>
      </p:pic>
      <p:pic>
        <p:nvPicPr>
          <p:cNvPr id="15" name="Picture 2" descr="C:\Users\Béla\Pictures\fp\fpAir_.pollution_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91947" y="2996952"/>
            <a:ext cx="4836029" cy="3627022"/>
          </a:xfrm>
          <a:prstGeom prst="rect">
            <a:avLst/>
          </a:prstGeom>
          <a:noFill/>
        </p:spPr>
      </p:pic>
      <p:sp>
        <p:nvSpPr>
          <p:cNvPr id="16" name="Szövegdoboz 15"/>
          <p:cNvSpPr txBox="1"/>
          <p:nvPr/>
        </p:nvSpPr>
        <p:spPr>
          <a:xfrm>
            <a:off x="683568" y="4509120"/>
            <a:ext cx="269862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500" b="1" dirty="0" smtClean="0"/>
              <a:t>CO2</a:t>
            </a:r>
            <a:endParaRPr lang="hu-HU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14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4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2" name="Ellipszis 1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5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0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4338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4340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4342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13" name="Téglalap 12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15" name="Picture 4" descr="File:Photosynthesis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688" y="188640"/>
            <a:ext cx="4680520" cy="6489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14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4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2" name="Ellipszis 1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5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0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4338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4340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4342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13" name="Téglalap 12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14" name="Picture 1" descr="C:\Users\Béla\Pictures\fp\fp-BURNED_CLEAR-.tif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19" y="260648"/>
            <a:ext cx="5516071" cy="3744416"/>
          </a:xfrm>
          <a:prstGeom prst="rect">
            <a:avLst/>
          </a:prstGeom>
          <a:noFill/>
        </p:spPr>
      </p:pic>
      <p:sp>
        <p:nvSpPr>
          <p:cNvPr id="16" name="Szövegdoboz 15"/>
          <p:cNvSpPr txBox="1"/>
          <p:nvPr/>
        </p:nvSpPr>
        <p:spPr>
          <a:xfrm>
            <a:off x="683568" y="4509120"/>
            <a:ext cx="269862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500" b="1" dirty="0" smtClean="0"/>
              <a:t>CO2</a:t>
            </a:r>
            <a:endParaRPr lang="hu-HU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14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4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2" name="Ellipszis 1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5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0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4338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4340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4342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13" name="Téglalap 12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14" name="Picture 1" descr="C:\Users\Béla\Pictures\fp\fp-BURNED_CLEAR-.tif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19" y="260648"/>
            <a:ext cx="5516071" cy="3744416"/>
          </a:xfrm>
          <a:prstGeom prst="rect">
            <a:avLst/>
          </a:prstGeom>
          <a:noFill/>
        </p:spPr>
      </p:pic>
      <p:pic>
        <p:nvPicPr>
          <p:cNvPr id="15" name="Picture 1" descr="C:\Users\Béla\Pictures\fp\fpDeforestation_around_Pakke_Tiger_Reserve,_Indi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2780928"/>
            <a:ext cx="5184576" cy="3888556"/>
          </a:xfrm>
          <a:prstGeom prst="rect">
            <a:avLst/>
          </a:prstGeom>
          <a:noFill/>
        </p:spPr>
      </p:pic>
      <p:sp>
        <p:nvSpPr>
          <p:cNvPr id="16" name="Szövegdoboz 15"/>
          <p:cNvSpPr txBox="1"/>
          <p:nvPr/>
        </p:nvSpPr>
        <p:spPr>
          <a:xfrm>
            <a:off x="683568" y="4509120"/>
            <a:ext cx="269862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500" b="1" dirty="0" smtClean="0"/>
              <a:t>CO2</a:t>
            </a:r>
            <a:endParaRPr lang="hu-HU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915816" y="1052736"/>
            <a:ext cx="320299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800" b="1" dirty="0" smtClean="0"/>
              <a:t>CO2</a:t>
            </a:r>
            <a:endParaRPr lang="hu-HU" sz="13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31640" y="1052736"/>
            <a:ext cx="6082434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800" b="1" dirty="0" smtClean="0"/>
              <a:t>CO2</a:t>
            </a:r>
          </a:p>
          <a:p>
            <a:pPr algn="ctr"/>
            <a:r>
              <a:rPr lang="hu-HU" sz="13800" b="1" dirty="0" smtClean="0"/>
              <a:t>ENERGY</a:t>
            </a:r>
            <a:endParaRPr lang="hu-HU" sz="13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7633" y="1052736"/>
            <a:ext cx="8670450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800" b="1" dirty="0" smtClean="0"/>
              <a:t>CARBON</a:t>
            </a:r>
          </a:p>
          <a:p>
            <a:pPr algn="ctr"/>
            <a:r>
              <a:rPr lang="hu-HU" sz="13800" b="1" dirty="0" smtClean="0"/>
              <a:t>FOOTPRINT</a:t>
            </a:r>
            <a:endParaRPr lang="hu-HU" sz="13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2780928"/>
            <a:ext cx="7638181" cy="31700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4000" b="1" dirty="0" smtClean="0">
                <a:latin typeface="Arial Black" pitchFamily="34" charset="0"/>
              </a:rPr>
              <a:t>CROSS-BORDER ACTIONS </a:t>
            </a:r>
          </a:p>
          <a:p>
            <a:pPr algn="ctr"/>
            <a:endParaRPr lang="hu-HU" sz="4000" b="1" dirty="0" smtClean="0">
              <a:latin typeface="Arial Black" pitchFamily="34" charset="0"/>
            </a:endParaRPr>
          </a:p>
          <a:p>
            <a:pPr algn="ctr"/>
            <a:r>
              <a:rPr lang="hu-HU" sz="4000" b="1" dirty="0" smtClean="0">
                <a:latin typeface="Arial Black" pitchFamily="34" charset="0"/>
              </a:rPr>
              <a:t>TO FIGHT</a:t>
            </a:r>
            <a:endParaRPr lang="hu-HU" sz="4000" b="1" dirty="0" smtClean="0">
              <a:latin typeface="Arial Black" pitchFamily="34" charset="0"/>
            </a:endParaRPr>
          </a:p>
          <a:p>
            <a:pPr algn="ctr"/>
            <a:endParaRPr lang="hu-HU" sz="4000" b="1" dirty="0" smtClean="0">
              <a:latin typeface="Arial Black" pitchFamily="34" charset="0"/>
            </a:endParaRPr>
          </a:p>
          <a:p>
            <a:pPr algn="ctr"/>
            <a:r>
              <a:rPr lang="hu-HU" sz="4000" b="1" dirty="0" smtClean="0">
                <a:latin typeface="Arial Black" pitchFamily="34" charset="0"/>
              </a:rPr>
              <a:t>CROSS-BORDER THREATS</a:t>
            </a:r>
            <a:endParaRPr lang="hu-HU" sz="4000" b="1" dirty="0">
              <a:latin typeface="Arial Black" pitchFamily="34" charset="0"/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4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6" name="Ellipszis 5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9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3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0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1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2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5" name="Téglalap 4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footprintnetwork.org/images/trends/2014/wor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7405002" cy="3744416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3923928" y="404664"/>
            <a:ext cx="111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Arial Black" pitchFamily="34" charset="0"/>
              </a:rPr>
              <a:t>WORLD</a:t>
            </a:r>
            <a:endParaRPr lang="hu-HU" b="1" dirty="0">
              <a:latin typeface="Arial Black" pitchFamily="34" charset="0"/>
            </a:endParaRPr>
          </a:p>
        </p:txBody>
      </p:sp>
      <p:grpSp>
        <p:nvGrpSpPr>
          <p:cNvPr id="2" name="Csoportba foglalás 5"/>
          <p:cNvGrpSpPr/>
          <p:nvPr/>
        </p:nvGrpSpPr>
        <p:grpSpPr>
          <a:xfrm>
            <a:off x="7380312" y="332656"/>
            <a:ext cx="1296145" cy="1152128"/>
            <a:chOff x="1475656" y="476672"/>
            <a:chExt cx="6696745" cy="5832648"/>
          </a:xfrm>
        </p:grpSpPr>
        <p:sp>
          <p:nvSpPr>
            <p:cNvPr id="7" name="Ellipszis 6"/>
            <p:cNvSpPr/>
            <p:nvPr/>
          </p:nvSpPr>
          <p:spPr>
            <a:xfrm>
              <a:off x="1979712" y="836712"/>
              <a:ext cx="5616624" cy="547260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8" name="Picture 2" descr="D:\Képek\europa-flag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476672"/>
              <a:ext cx="1479510" cy="1224136"/>
            </a:xfrm>
            <a:prstGeom prst="rect">
              <a:avLst/>
            </a:prstGeom>
            <a:noFill/>
          </p:spPr>
        </p:pic>
        <p:pic>
          <p:nvPicPr>
            <p:cNvPr id="9" name="Picture 3" descr="D:\Képek\NYÉKCÍME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07904" y="2420887"/>
              <a:ext cx="2316131" cy="2524261"/>
            </a:xfrm>
            <a:prstGeom prst="rect">
              <a:avLst/>
            </a:prstGeom>
            <a:noFill/>
          </p:spPr>
        </p:pic>
        <p:grpSp>
          <p:nvGrpSpPr>
            <p:cNvPr id="3" name="Csoportba foglalás 11"/>
            <p:cNvGrpSpPr/>
            <p:nvPr/>
          </p:nvGrpSpPr>
          <p:grpSpPr>
            <a:xfrm>
              <a:off x="5940152" y="5229200"/>
              <a:ext cx="1254281" cy="816091"/>
              <a:chOff x="4469847" y="2828933"/>
              <a:chExt cx="831984" cy="384042"/>
            </a:xfrm>
          </p:grpSpPr>
          <p:pic>
            <p:nvPicPr>
              <p:cNvPr id="14" name="Picture 10" descr="D:\Képek\112px-Flag_of_Hungary_svg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469847" y="2828933"/>
                <a:ext cx="831984" cy="384042"/>
              </a:xfrm>
              <a:prstGeom prst="rect">
                <a:avLst/>
              </a:prstGeom>
              <a:noFill/>
            </p:spPr>
          </p:pic>
          <p:pic>
            <p:nvPicPr>
              <p:cNvPr id="15" name="Picture 11" descr="D:\Képek\71px-Coat_of_Arms_of_Hungary_sv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805897" y="2828933"/>
                <a:ext cx="147439" cy="288032"/>
              </a:xfrm>
              <a:prstGeom prst="rect">
                <a:avLst/>
              </a:prstGeom>
              <a:noFill/>
            </p:spPr>
          </p:pic>
        </p:grpSp>
        <p:pic>
          <p:nvPicPr>
            <p:cNvPr id="11" name="Picture 2" descr=" Csehország zászlaj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76256" y="2060848"/>
              <a:ext cx="1296145" cy="867954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</p:pic>
        <p:pic>
          <p:nvPicPr>
            <p:cNvPr id="12" name="Picture 4" descr=" Olaszország zászlaja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55776" y="5301208"/>
              <a:ext cx="1218374" cy="792088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</p:pic>
        <p:pic>
          <p:nvPicPr>
            <p:cNvPr id="13" name="Picture 6" descr=" Szlovákia zászlaja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75656" y="2132856"/>
              <a:ext cx="1290383" cy="864096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</p:pic>
      </p:grpSp>
      <p:sp>
        <p:nvSpPr>
          <p:cNvPr id="16" name="Téglalap 15"/>
          <p:cNvSpPr/>
          <p:nvPr/>
        </p:nvSpPr>
        <p:spPr>
          <a:xfrm>
            <a:off x="7236296" y="1556792"/>
            <a:ext cx="1656184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1200" b="1" cap="none" spc="0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EUROPEAN PICNIC</a:t>
            </a:r>
          </a:p>
          <a:p>
            <a:pPr algn="ctr"/>
            <a:r>
              <a:rPr lang="hu-HU" sz="1200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2014</a:t>
            </a:r>
          </a:p>
          <a:p>
            <a:pPr algn="ctr"/>
            <a:r>
              <a:rPr lang="hu-HU" sz="1200" b="1" cap="none" spc="0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FELSONYEK</a:t>
            </a:r>
            <a:endParaRPr lang="hu-HU" sz="1200" b="1" cap="none" spc="0" dirty="0">
              <a:ln w="180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footprintnetwork.org/images/trends/2014/wor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7405002" cy="3744416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3923928" y="404664"/>
            <a:ext cx="111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Arial Black" pitchFamily="34" charset="0"/>
              </a:rPr>
              <a:t>WORLD</a:t>
            </a:r>
            <a:endParaRPr lang="hu-HU" b="1" dirty="0">
              <a:latin typeface="Arial Black" pitchFamily="34" charset="0"/>
            </a:endParaRPr>
          </a:p>
        </p:txBody>
      </p:sp>
      <p:pic>
        <p:nvPicPr>
          <p:cNvPr id="4" name="Picture 1" descr="D:\Képek\Globe_for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212976"/>
            <a:ext cx="2016224" cy="2016224"/>
          </a:xfrm>
          <a:prstGeom prst="rect">
            <a:avLst/>
          </a:prstGeom>
          <a:noFill/>
        </p:spPr>
      </p:pic>
      <p:pic>
        <p:nvPicPr>
          <p:cNvPr id="6" name="Picture 1" descr="D:\Képek\Globe_for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12976"/>
            <a:ext cx="2016224" cy="2016224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4932040" y="4509120"/>
            <a:ext cx="201622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" name="Egyenes összekötő nyíllal 8"/>
          <p:cNvCxnSpPr/>
          <p:nvPr/>
        </p:nvCxnSpPr>
        <p:spPr>
          <a:xfrm flipH="1">
            <a:off x="1835696" y="2780928"/>
            <a:ext cx="49685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H="1">
            <a:off x="1835696" y="1916832"/>
            <a:ext cx="49685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1331640" y="1772816"/>
            <a:ext cx="4764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b="1" dirty="0" smtClean="0"/>
              <a:t>2.7</a:t>
            </a:r>
            <a:endParaRPr lang="hu-HU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331640" y="2636912"/>
            <a:ext cx="4796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b="1" dirty="0"/>
              <a:t>1</a:t>
            </a:r>
            <a:r>
              <a:rPr lang="hu-HU" b="1" dirty="0" smtClean="0"/>
              <a:t>.7</a:t>
            </a:r>
            <a:endParaRPr lang="hu-HU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1691680" y="548680"/>
            <a:ext cx="149592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hu-HU" b="1" dirty="0" smtClean="0"/>
              <a:t>2.7 / 1.7 = 1.6</a:t>
            </a:r>
            <a:endParaRPr lang="hu-HU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899592" y="5589240"/>
            <a:ext cx="7368043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Arial Black" pitchFamily="34" charset="0"/>
              </a:rPr>
              <a:t>FOR THE WAY WE LIVE ON EARTH WE NEED 1.6 EARTHS</a:t>
            </a:r>
            <a:endParaRPr lang="hu-HU" b="1" dirty="0">
              <a:latin typeface="Arial Black" pitchFamily="34" charset="0"/>
            </a:endParaRPr>
          </a:p>
        </p:txBody>
      </p:sp>
      <p:grpSp>
        <p:nvGrpSpPr>
          <p:cNvPr id="2" name="Csoportba foglalás 15"/>
          <p:cNvGrpSpPr/>
          <p:nvPr/>
        </p:nvGrpSpPr>
        <p:grpSpPr>
          <a:xfrm>
            <a:off x="7380312" y="332656"/>
            <a:ext cx="1296145" cy="1152128"/>
            <a:chOff x="1475656" y="476672"/>
            <a:chExt cx="6696745" cy="5832648"/>
          </a:xfrm>
        </p:grpSpPr>
        <p:sp>
          <p:nvSpPr>
            <p:cNvPr id="17" name="Ellipszis 16"/>
            <p:cNvSpPr/>
            <p:nvPr/>
          </p:nvSpPr>
          <p:spPr>
            <a:xfrm>
              <a:off x="1979712" y="836712"/>
              <a:ext cx="5616624" cy="547260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8" name="Picture 2" descr="D:\Képek\europa-flag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1960" y="476672"/>
              <a:ext cx="1479510" cy="1224136"/>
            </a:xfrm>
            <a:prstGeom prst="rect">
              <a:avLst/>
            </a:prstGeom>
            <a:noFill/>
          </p:spPr>
        </p:pic>
        <p:pic>
          <p:nvPicPr>
            <p:cNvPr id="19" name="Picture 3" descr="D:\Képek\NYÉKCÍME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07904" y="2420887"/>
              <a:ext cx="2316131" cy="2524261"/>
            </a:xfrm>
            <a:prstGeom prst="rect">
              <a:avLst/>
            </a:prstGeom>
            <a:noFill/>
          </p:spPr>
        </p:pic>
        <p:grpSp>
          <p:nvGrpSpPr>
            <p:cNvPr id="3" name="Csoportba foglalás 11"/>
            <p:cNvGrpSpPr/>
            <p:nvPr/>
          </p:nvGrpSpPr>
          <p:grpSpPr>
            <a:xfrm>
              <a:off x="5940152" y="5229200"/>
              <a:ext cx="1254281" cy="816091"/>
              <a:chOff x="4469847" y="2828933"/>
              <a:chExt cx="831984" cy="384042"/>
            </a:xfrm>
          </p:grpSpPr>
          <p:pic>
            <p:nvPicPr>
              <p:cNvPr id="24" name="Picture 10" descr="D:\Képek\112px-Flag_of_Hungary_sv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469847" y="2828933"/>
                <a:ext cx="831984" cy="384042"/>
              </a:xfrm>
              <a:prstGeom prst="rect">
                <a:avLst/>
              </a:prstGeom>
              <a:noFill/>
            </p:spPr>
          </p:pic>
          <p:pic>
            <p:nvPicPr>
              <p:cNvPr id="25" name="Picture 11" descr="D:\Képek\71px-Coat_of_Arms_of_Hungary_svg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805897" y="2828933"/>
                <a:ext cx="147439" cy="288032"/>
              </a:xfrm>
              <a:prstGeom prst="rect">
                <a:avLst/>
              </a:prstGeom>
              <a:noFill/>
            </p:spPr>
          </p:pic>
        </p:grpSp>
        <p:pic>
          <p:nvPicPr>
            <p:cNvPr id="21" name="Picture 2" descr=" Csehország zászlaja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76256" y="2060848"/>
              <a:ext cx="1296145" cy="867954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</p:pic>
        <p:pic>
          <p:nvPicPr>
            <p:cNvPr id="22" name="Picture 4" descr=" Olaszország zászlaja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55776" y="5301208"/>
              <a:ext cx="1218374" cy="792088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</p:pic>
        <p:pic>
          <p:nvPicPr>
            <p:cNvPr id="23" name="Picture 6" descr=" Szlovákia zászlaja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75656" y="2132856"/>
              <a:ext cx="1290383" cy="864096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</p:pic>
      </p:grpSp>
      <p:sp>
        <p:nvSpPr>
          <p:cNvPr id="26" name="Téglalap 25"/>
          <p:cNvSpPr/>
          <p:nvPr/>
        </p:nvSpPr>
        <p:spPr>
          <a:xfrm>
            <a:off x="7236296" y="1556792"/>
            <a:ext cx="1656184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1200" b="1" cap="none" spc="0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EUROPEAN PICNIC</a:t>
            </a:r>
          </a:p>
          <a:p>
            <a:pPr algn="ctr"/>
            <a:r>
              <a:rPr lang="hu-HU" sz="1200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2014</a:t>
            </a:r>
          </a:p>
          <a:p>
            <a:pPr algn="ctr"/>
            <a:r>
              <a:rPr lang="hu-HU" sz="1200" b="1" cap="none" spc="0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FELSONYEK</a:t>
            </a:r>
            <a:endParaRPr lang="hu-HU" sz="1200" b="1" cap="none" spc="0" dirty="0">
              <a:ln w="180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03848" y="548680"/>
            <a:ext cx="2454518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Arial Black" pitchFamily="34" charset="0"/>
              </a:rPr>
              <a:t>CZECH REPUBLIC</a:t>
            </a:r>
            <a:endParaRPr lang="hu-HU" b="1" dirty="0">
              <a:latin typeface="Arial Black" pitchFamily="34" charset="0"/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7380312" y="332656"/>
            <a:ext cx="1296145" cy="1152128"/>
            <a:chOff x="1475656" y="476672"/>
            <a:chExt cx="6696745" cy="5832648"/>
          </a:xfrm>
        </p:grpSpPr>
        <p:sp>
          <p:nvSpPr>
            <p:cNvPr id="4" name="Ellipszis 3"/>
            <p:cNvSpPr/>
            <p:nvPr/>
          </p:nvSpPr>
          <p:spPr>
            <a:xfrm>
              <a:off x="1979712" y="836712"/>
              <a:ext cx="5616624" cy="547260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5" name="Picture 2" descr="D:\Képek\europa-flag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11960" y="476672"/>
              <a:ext cx="1479510" cy="1224136"/>
            </a:xfrm>
            <a:prstGeom prst="rect">
              <a:avLst/>
            </a:prstGeom>
            <a:noFill/>
          </p:spPr>
        </p:pic>
        <p:pic>
          <p:nvPicPr>
            <p:cNvPr id="6" name="Picture 3" descr="D:\Képek\NYÉKCÍM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07904" y="2420887"/>
              <a:ext cx="2316131" cy="2524261"/>
            </a:xfrm>
            <a:prstGeom prst="rect">
              <a:avLst/>
            </a:prstGeom>
            <a:noFill/>
          </p:spPr>
        </p:pic>
        <p:grpSp>
          <p:nvGrpSpPr>
            <p:cNvPr id="7" name="Csoportba foglalás 11"/>
            <p:cNvGrpSpPr/>
            <p:nvPr/>
          </p:nvGrpSpPr>
          <p:grpSpPr>
            <a:xfrm>
              <a:off x="5940152" y="5229200"/>
              <a:ext cx="1254281" cy="816091"/>
              <a:chOff x="4469847" y="2828933"/>
              <a:chExt cx="831984" cy="384042"/>
            </a:xfrm>
          </p:grpSpPr>
          <p:pic>
            <p:nvPicPr>
              <p:cNvPr id="11" name="Picture 10" descr="D:\Képek\112px-Flag_of_Hungary_svg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469847" y="2828933"/>
                <a:ext cx="831984" cy="384042"/>
              </a:xfrm>
              <a:prstGeom prst="rect">
                <a:avLst/>
              </a:prstGeom>
              <a:noFill/>
            </p:spPr>
          </p:pic>
          <p:pic>
            <p:nvPicPr>
              <p:cNvPr id="12" name="Picture 11" descr="D:\Képek\71px-Coat_of_Arms_of_Hungary_svg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805897" y="2828933"/>
                <a:ext cx="147439" cy="288032"/>
              </a:xfrm>
              <a:prstGeom prst="rect">
                <a:avLst/>
              </a:prstGeom>
              <a:noFill/>
            </p:spPr>
          </p:pic>
        </p:grpSp>
        <p:pic>
          <p:nvPicPr>
            <p:cNvPr id="8" name="Picture 2" descr=" Csehország zászlaj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76256" y="2060848"/>
              <a:ext cx="1296145" cy="867954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</p:pic>
        <p:pic>
          <p:nvPicPr>
            <p:cNvPr id="9" name="Picture 4" descr=" Olaszország zászlaj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55776" y="5301208"/>
              <a:ext cx="1218374" cy="792088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</p:pic>
        <p:pic>
          <p:nvPicPr>
            <p:cNvPr id="10" name="Picture 6" descr=" Szlovákia zászlaja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75656" y="2132856"/>
              <a:ext cx="1290383" cy="864096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</p:pic>
      </p:grpSp>
      <p:sp>
        <p:nvSpPr>
          <p:cNvPr id="13" name="Téglalap 12"/>
          <p:cNvSpPr/>
          <p:nvPr/>
        </p:nvSpPr>
        <p:spPr>
          <a:xfrm>
            <a:off x="7236296" y="1556792"/>
            <a:ext cx="1656184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1200" b="1" cap="none" spc="0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EUROPEAN PICNIC</a:t>
            </a:r>
          </a:p>
          <a:p>
            <a:pPr algn="ctr"/>
            <a:r>
              <a:rPr lang="hu-HU" sz="1200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2014</a:t>
            </a:r>
          </a:p>
          <a:p>
            <a:pPr algn="ctr"/>
            <a:r>
              <a:rPr lang="hu-HU" sz="1200" b="1" cap="none" spc="0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FELSONYEK</a:t>
            </a:r>
            <a:endParaRPr lang="hu-HU" sz="1200" b="1" cap="none" spc="0" dirty="0">
              <a:ln w="180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8434" name="Picture 2" descr="http://www.footprintnetwork.org/images/trends/2014/czech_republic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1340767"/>
            <a:ext cx="7992888" cy="4041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03848" y="548680"/>
            <a:ext cx="2454518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Arial Black" pitchFamily="34" charset="0"/>
              </a:rPr>
              <a:t>CZECH REPUBLIC</a:t>
            </a:r>
            <a:endParaRPr lang="hu-HU" b="1" dirty="0">
              <a:latin typeface="Arial Black" pitchFamily="34" charset="0"/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7380312" y="332656"/>
            <a:ext cx="1296145" cy="1152128"/>
            <a:chOff x="1475656" y="476672"/>
            <a:chExt cx="6696745" cy="5832648"/>
          </a:xfrm>
        </p:grpSpPr>
        <p:sp>
          <p:nvSpPr>
            <p:cNvPr id="4" name="Ellipszis 3"/>
            <p:cNvSpPr/>
            <p:nvPr/>
          </p:nvSpPr>
          <p:spPr>
            <a:xfrm>
              <a:off x="1979712" y="836712"/>
              <a:ext cx="5616624" cy="547260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5" name="Picture 2" descr="D:\Képek\europa-flag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11960" y="476672"/>
              <a:ext cx="1479510" cy="1224136"/>
            </a:xfrm>
            <a:prstGeom prst="rect">
              <a:avLst/>
            </a:prstGeom>
            <a:noFill/>
          </p:spPr>
        </p:pic>
        <p:pic>
          <p:nvPicPr>
            <p:cNvPr id="6" name="Picture 3" descr="D:\Képek\NYÉKCÍM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07904" y="2420887"/>
              <a:ext cx="2316131" cy="2524261"/>
            </a:xfrm>
            <a:prstGeom prst="rect">
              <a:avLst/>
            </a:prstGeom>
            <a:noFill/>
          </p:spPr>
        </p:pic>
        <p:grpSp>
          <p:nvGrpSpPr>
            <p:cNvPr id="7" name="Csoportba foglalás 11"/>
            <p:cNvGrpSpPr/>
            <p:nvPr/>
          </p:nvGrpSpPr>
          <p:grpSpPr>
            <a:xfrm>
              <a:off x="5940152" y="5229200"/>
              <a:ext cx="1254281" cy="816091"/>
              <a:chOff x="4469847" y="2828933"/>
              <a:chExt cx="831984" cy="384042"/>
            </a:xfrm>
          </p:grpSpPr>
          <p:pic>
            <p:nvPicPr>
              <p:cNvPr id="11" name="Picture 10" descr="D:\Képek\112px-Flag_of_Hungary_svg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469847" y="2828933"/>
                <a:ext cx="831984" cy="384042"/>
              </a:xfrm>
              <a:prstGeom prst="rect">
                <a:avLst/>
              </a:prstGeom>
              <a:noFill/>
            </p:spPr>
          </p:pic>
          <p:pic>
            <p:nvPicPr>
              <p:cNvPr id="12" name="Picture 11" descr="D:\Képek\71px-Coat_of_Arms_of_Hungary_svg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805897" y="2828933"/>
                <a:ext cx="147439" cy="288032"/>
              </a:xfrm>
              <a:prstGeom prst="rect">
                <a:avLst/>
              </a:prstGeom>
              <a:noFill/>
            </p:spPr>
          </p:pic>
        </p:grpSp>
        <p:pic>
          <p:nvPicPr>
            <p:cNvPr id="8" name="Picture 2" descr=" Csehország zászlaj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76256" y="2060848"/>
              <a:ext cx="1296145" cy="867954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</p:pic>
        <p:pic>
          <p:nvPicPr>
            <p:cNvPr id="9" name="Picture 4" descr=" Olaszország zászlaj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55776" y="5301208"/>
              <a:ext cx="1218374" cy="792088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</p:pic>
        <p:pic>
          <p:nvPicPr>
            <p:cNvPr id="10" name="Picture 6" descr=" Szlovákia zászlaja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75656" y="2132856"/>
              <a:ext cx="1290383" cy="864096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</p:pic>
      </p:grpSp>
      <p:sp>
        <p:nvSpPr>
          <p:cNvPr id="13" name="Téglalap 12"/>
          <p:cNvSpPr/>
          <p:nvPr/>
        </p:nvSpPr>
        <p:spPr>
          <a:xfrm>
            <a:off x="7236296" y="1556792"/>
            <a:ext cx="1656184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1200" b="1" cap="none" spc="0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EUROPEAN PICNIC</a:t>
            </a:r>
          </a:p>
          <a:p>
            <a:pPr algn="ctr"/>
            <a:r>
              <a:rPr lang="hu-HU" sz="1200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2014</a:t>
            </a:r>
          </a:p>
          <a:p>
            <a:pPr algn="ctr"/>
            <a:r>
              <a:rPr lang="hu-HU" sz="1200" b="1" cap="none" spc="0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FELSONYEK</a:t>
            </a:r>
            <a:endParaRPr lang="hu-HU" sz="1200" b="1" cap="none" spc="0" dirty="0">
              <a:ln w="180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8434" name="Picture 2" descr="http://www.footprintnetwork.org/images/trends/2014/czech_republic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1340767"/>
            <a:ext cx="7992888" cy="4041687"/>
          </a:xfrm>
          <a:prstGeom prst="rect">
            <a:avLst/>
          </a:prstGeom>
          <a:noFill/>
        </p:spPr>
      </p:pic>
      <p:cxnSp>
        <p:nvCxnSpPr>
          <p:cNvPr id="16" name="Egyenes összekötő nyíllal 15"/>
          <p:cNvCxnSpPr/>
          <p:nvPr/>
        </p:nvCxnSpPr>
        <p:spPr>
          <a:xfrm flipH="1">
            <a:off x="1115616" y="2060848"/>
            <a:ext cx="53285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flipH="1">
            <a:off x="1043608" y="3429000"/>
            <a:ext cx="53285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539552" y="3212976"/>
            <a:ext cx="4796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b="1" dirty="0" smtClean="0"/>
              <a:t>2.5</a:t>
            </a:r>
            <a:endParaRPr lang="hu-HU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467544" y="1844824"/>
            <a:ext cx="4796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b="1" dirty="0" smtClean="0"/>
              <a:t>5.0</a:t>
            </a:r>
            <a:endParaRPr lang="hu-HU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1475656" y="1052736"/>
            <a:ext cx="131799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u-HU" b="1" dirty="0" smtClean="0"/>
              <a:t>5.0 / 2.5 = 2</a:t>
            </a:r>
            <a:endParaRPr lang="hu-HU" b="1" dirty="0"/>
          </a:p>
        </p:txBody>
      </p:sp>
      <p:pic>
        <p:nvPicPr>
          <p:cNvPr id="23" name="Picture 1" descr="D:\Képek\Globe_forg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79712" y="3573016"/>
            <a:ext cx="2016224" cy="2016224"/>
          </a:xfrm>
          <a:prstGeom prst="rect">
            <a:avLst/>
          </a:prstGeom>
          <a:noFill/>
        </p:spPr>
      </p:pic>
      <p:pic>
        <p:nvPicPr>
          <p:cNvPr id="24" name="Picture 1" descr="D:\Képek\Globe_forg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1960" y="3573016"/>
            <a:ext cx="2016224" cy="2016224"/>
          </a:xfrm>
          <a:prstGeom prst="rect">
            <a:avLst/>
          </a:prstGeom>
          <a:noFill/>
        </p:spPr>
      </p:pic>
      <p:sp>
        <p:nvSpPr>
          <p:cNvPr id="25" name="Szövegdoboz 24"/>
          <p:cNvSpPr txBox="1"/>
          <p:nvPr/>
        </p:nvSpPr>
        <p:spPr>
          <a:xfrm>
            <a:off x="605742" y="5949280"/>
            <a:ext cx="76372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latin typeface="Arial Black" pitchFamily="34" charset="0"/>
              </a:rPr>
              <a:t>IF EVERYBODY ON EARTH WOULD LIVE LIKE PEOPLE LIVE</a:t>
            </a:r>
          </a:p>
          <a:p>
            <a:pPr algn="ctr"/>
            <a:r>
              <a:rPr lang="hu-HU" b="1" dirty="0" smtClean="0">
                <a:latin typeface="Arial Black" pitchFamily="34" charset="0"/>
              </a:rPr>
              <a:t> IN THE CZECH REPUBLIC,</a:t>
            </a:r>
          </a:p>
          <a:p>
            <a:pPr algn="ctr"/>
            <a:r>
              <a:rPr lang="hu-HU" b="1" dirty="0" smtClean="0">
                <a:latin typeface="Arial Black" pitchFamily="34" charset="0"/>
              </a:rPr>
              <a:t>WE WOULD NEED 2 EARTHS</a:t>
            </a:r>
            <a:endParaRPr lang="hu-HU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footprintnetwork.org/images/trends/2014/ital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74617" cy="4032448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4067944" y="476672"/>
            <a:ext cx="920637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Arial Black" pitchFamily="34" charset="0"/>
              </a:rPr>
              <a:t>ITALY</a:t>
            </a:r>
            <a:endParaRPr lang="hu-HU" b="1" dirty="0">
              <a:latin typeface="Arial Black" pitchFamily="34" charset="0"/>
            </a:endParaRPr>
          </a:p>
        </p:txBody>
      </p:sp>
      <p:grpSp>
        <p:nvGrpSpPr>
          <p:cNvPr id="2" name="Csoportba foglalás 3"/>
          <p:cNvGrpSpPr/>
          <p:nvPr/>
        </p:nvGrpSpPr>
        <p:grpSpPr>
          <a:xfrm>
            <a:off x="7380312" y="332656"/>
            <a:ext cx="1296145" cy="1152128"/>
            <a:chOff x="1475656" y="476672"/>
            <a:chExt cx="6696745" cy="5832648"/>
          </a:xfrm>
        </p:grpSpPr>
        <p:sp>
          <p:nvSpPr>
            <p:cNvPr id="5" name="Ellipszis 4"/>
            <p:cNvSpPr/>
            <p:nvPr/>
          </p:nvSpPr>
          <p:spPr>
            <a:xfrm>
              <a:off x="1979712" y="836712"/>
              <a:ext cx="5616624" cy="547260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6" name="Picture 2" descr="D:\Képek\europa-flag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476672"/>
              <a:ext cx="1479510" cy="1224136"/>
            </a:xfrm>
            <a:prstGeom prst="rect">
              <a:avLst/>
            </a:prstGeom>
            <a:noFill/>
          </p:spPr>
        </p:pic>
        <p:pic>
          <p:nvPicPr>
            <p:cNvPr id="7" name="Picture 3" descr="D:\Képek\NYÉKCÍME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07904" y="2420887"/>
              <a:ext cx="2316131" cy="2524261"/>
            </a:xfrm>
            <a:prstGeom prst="rect">
              <a:avLst/>
            </a:prstGeom>
            <a:noFill/>
          </p:spPr>
        </p:pic>
        <p:grpSp>
          <p:nvGrpSpPr>
            <p:cNvPr id="4" name="Csoportba foglalás 11"/>
            <p:cNvGrpSpPr/>
            <p:nvPr/>
          </p:nvGrpSpPr>
          <p:grpSpPr>
            <a:xfrm>
              <a:off x="5940152" y="5229200"/>
              <a:ext cx="1254281" cy="816091"/>
              <a:chOff x="4469847" y="2828933"/>
              <a:chExt cx="831984" cy="384042"/>
            </a:xfrm>
          </p:grpSpPr>
          <p:pic>
            <p:nvPicPr>
              <p:cNvPr id="12" name="Picture 10" descr="D:\Képek\112px-Flag_of_Hungary_svg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469847" y="2828933"/>
                <a:ext cx="831984" cy="384042"/>
              </a:xfrm>
              <a:prstGeom prst="rect">
                <a:avLst/>
              </a:prstGeom>
              <a:noFill/>
            </p:spPr>
          </p:pic>
          <p:pic>
            <p:nvPicPr>
              <p:cNvPr id="13" name="Picture 11" descr="D:\Képek\71px-Coat_of_Arms_of_Hungary_sv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805897" y="2828933"/>
                <a:ext cx="147439" cy="288032"/>
              </a:xfrm>
              <a:prstGeom prst="rect">
                <a:avLst/>
              </a:prstGeom>
              <a:noFill/>
            </p:spPr>
          </p:pic>
        </p:grpSp>
        <p:pic>
          <p:nvPicPr>
            <p:cNvPr id="9" name="Picture 2" descr=" Csehország zászlaj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76256" y="2060848"/>
              <a:ext cx="1296145" cy="867954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</p:pic>
        <p:pic>
          <p:nvPicPr>
            <p:cNvPr id="10" name="Picture 4" descr=" Olaszország zászlaja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55776" y="5301208"/>
              <a:ext cx="1218374" cy="792088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</p:pic>
        <p:pic>
          <p:nvPicPr>
            <p:cNvPr id="11" name="Picture 6" descr=" Szlovákia zászlaja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75656" y="2132856"/>
              <a:ext cx="1290383" cy="864096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</p:pic>
      </p:grpSp>
      <p:sp>
        <p:nvSpPr>
          <p:cNvPr id="14" name="Téglalap 13"/>
          <p:cNvSpPr/>
          <p:nvPr/>
        </p:nvSpPr>
        <p:spPr>
          <a:xfrm>
            <a:off x="7236296" y="1556792"/>
            <a:ext cx="1656184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1200" b="1" cap="none" spc="0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EUROPEAN PICNIC</a:t>
            </a:r>
          </a:p>
          <a:p>
            <a:pPr algn="ctr"/>
            <a:r>
              <a:rPr lang="hu-HU" sz="1200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2014</a:t>
            </a:r>
          </a:p>
          <a:p>
            <a:pPr algn="ctr"/>
            <a:r>
              <a:rPr lang="hu-HU" sz="1200" b="1" cap="none" spc="0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FELSONYEK</a:t>
            </a:r>
            <a:endParaRPr lang="hu-HU" sz="1200" b="1" cap="none" spc="0" dirty="0">
              <a:ln w="180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footprintnetwork.org/images/trends/2014/ital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74617" cy="4032448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4067944" y="476672"/>
            <a:ext cx="920637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Arial Black" pitchFamily="34" charset="0"/>
              </a:rPr>
              <a:t>ITALY</a:t>
            </a:r>
            <a:endParaRPr lang="hu-HU" b="1" dirty="0">
              <a:latin typeface="Arial Black" pitchFamily="34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flipH="1">
            <a:off x="1403648" y="1556792"/>
            <a:ext cx="53285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 flipH="1">
            <a:off x="1475656" y="3356992"/>
            <a:ext cx="53285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899592" y="1412776"/>
            <a:ext cx="4796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b="1" dirty="0" smtClean="0"/>
              <a:t>4.4</a:t>
            </a:r>
            <a:endParaRPr lang="hu-HU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899592" y="3212976"/>
            <a:ext cx="4796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b="1" dirty="0" smtClean="0"/>
              <a:t>1.1</a:t>
            </a:r>
            <a:endParaRPr lang="hu-HU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1691680" y="548680"/>
            <a:ext cx="131799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hu-HU" b="1" dirty="0" smtClean="0"/>
              <a:t>4.4 / 1.1 = 4</a:t>
            </a:r>
            <a:endParaRPr lang="hu-HU" b="1" dirty="0"/>
          </a:p>
        </p:txBody>
      </p:sp>
      <p:pic>
        <p:nvPicPr>
          <p:cNvPr id="10" name="Picture 1" descr="D:\Képek\Globe_for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01008"/>
            <a:ext cx="2016224" cy="2016224"/>
          </a:xfrm>
          <a:prstGeom prst="rect">
            <a:avLst/>
          </a:prstGeom>
          <a:noFill/>
        </p:spPr>
      </p:pic>
      <p:pic>
        <p:nvPicPr>
          <p:cNvPr id="11" name="Picture 1" descr="D:\Képek\Globe_for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573016"/>
            <a:ext cx="2016224" cy="2016224"/>
          </a:xfrm>
          <a:prstGeom prst="rect">
            <a:avLst/>
          </a:prstGeom>
          <a:noFill/>
        </p:spPr>
      </p:pic>
      <p:pic>
        <p:nvPicPr>
          <p:cNvPr id="12" name="Picture 1" descr="D:\Képek\Globe_for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645024"/>
            <a:ext cx="2016224" cy="2016224"/>
          </a:xfrm>
          <a:prstGeom prst="rect">
            <a:avLst/>
          </a:prstGeom>
          <a:noFill/>
        </p:spPr>
      </p:pic>
      <p:pic>
        <p:nvPicPr>
          <p:cNvPr id="13" name="Picture 1" descr="D:\Képek\Globe_for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717032"/>
            <a:ext cx="2016224" cy="2016224"/>
          </a:xfrm>
          <a:prstGeom prst="rect">
            <a:avLst/>
          </a:prstGeom>
          <a:noFill/>
        </p:spPr>
      </p:pic>
      <p:sp>
        <p:nvSpPr>
          <p:cNvPr id="14" name="Szövegdoboz 13"/>
          <p:cNvSpPr txBox="1"/>
          <p:nvPr/>
        </p:nvSpPr>
        <p:spPr>
          <a:xfrm>
            <a:off x="0" y="5949280"/>
            <a:ext cx="884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latin typeface="Arial Black" pitchFamily="34" charset="0"/>
              </a:rPr>
              <a:t>IF EVERYBODY ON EARTH WOULD LIVE LIKE PEOPLE LIVE IN ITALY,</a:t>
            </a:r>
          </a:p>
          <a:p>
            <a:pPr algn="ctr"/>
            <a:r>
              <a:rPr lang="hu-HU" b="1" dirty="0" smtClean="0">
                <a:latin typeface="Arial Black" pitchFamily="34" charset="0"/>
              </a:rPr>
              <a:t>WE WOULD NEED 4 EARTHS</a:t>
            </a:r>
            <a:endParaRPr lang="hu-HU" b="1" dirty="0">
              <a:latin typeface="Arial Black" pitchFamily="34" charset="0"/>
            </a:endParaRPr>
          </a:p>
        </p:txBody>
      </p:sp>
      <p:grpSp>
        <p:nvGrpSpPr>
          <p:cNvPr id="2" name="Csoportba foglalás 14"/>
          <p:cNvGrpSpPr/>
          <p:nvPr/>
        </p:nvGrpSpPr>
        <p:grpSpPr>
          <a:xfrm>
            <a:off x="7380312" y="332656"/>
            <a:ext cx="1296145" cy="1152128"/>
            <a:chOff x="1475656" y="476672"/>
            <a:chExt cx="6696745" cy="5832648"/>
          </a:xfrm>
        </p:grpSpPr>
        <p:sp>
          <p:nvSpPr>
            <p:cNvPr id="16" name="Ellipszis 15"/>
            <p:cNvSpPr/>
            <p:nvPr/>
          </p:nvSpPr>
          <p:spPr>
            <a:xfrm>
              <a:off x="1979712" y="836712"/>
              <a:ext cx="5616624" cy="547260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7" name="Picture 2" descr="D:\Képek\europa-flag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1960" y="476672"/>
              <a:ext cx="1479510" cy="1224136"/>
            </a:xfrm>
            <a:prstGeom prst="rect">
              <a:avLst/>
            </a:prstGeom>
            <a:noFill/>
          </p:spPr>
        </p:pic>
        <p:pic>
          <p:nvPicPr>
            <p:cNvPr id="18" name="Picture 3" descr="D:\Képek\NYÉKCÍME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07904" y="2420887"/>
              <a:ext cx="2316131" cy="2524261"/>
            </a:xfrm>
            <a:prstGeom prst="rect">
              <a:avLst/>
            </a:prstGeom>
            <a:noFill/>
          </p:spPr>
        </p:pic>
        <p:grpSp>
          <p:nvGrpSpPr>
            <p:cNvPr id="4" name="Csoportba foglalás 11"/>
            <p:cNvGrpSpPr/>
            <p:nvPr/>
          </p:nvGrpSpPr>
          <p:grpSpPr>
            <a:xfrm>
              <a:off x="5940152" y="5229200"/>
              <a:ext cx="1254281" cy="816091"/>
              <a:chOff x="4469847" y="2828933"/>
              <a:chExt cx="831984" cy="384042"/>
            </a:xfrm>
          </p:grpSpPr>
          <p:pic>
            <p:nvPicPr>
              <p:cNvPr id="23" name="Picture 10" descr="D:\Képek\112px-Flag_of_Hungary_sv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469847" y="2828933"/>
                <a:ext cx="831984" cy="384042"/>
              </a:xfrm>
              <a:prstGeom prst="rect">
                <a:avLst/>
              </a:prstGeom>
              <a:noFill/>
            </p:spPr>
          </p:pic>
          <p:pic>
            <p:nvPicPr>
              <p:cNvPr id="24" name="Picture 11" descr="D:\Képek\71px-Coat_of_Arms_of_Hungary_svg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805897" y="2828933"/>
                <a:ext cx="147439" cy="288032"/>
              </a:xfrm>
              <a:prstGeom prst="rect">
                <a:avLst/>
              </a:prstGeom>
              <a:noFill/>
            </p:spPr>
          </p:pic>
        </p:grpSp>
        <p:pic>
          <p:nvPicPr>
            <p:cNvPr id="20" name="Picture 2" descr=" Csehország zászlaja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76256" y="2060848"/>
              <a:ext cx="1296145" cy="867954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</p:pic>
        <p:pic>
          <p:nvPicPr>
            <p:cNvPr id="21" name="Picture 4" descr=" Olaszország zászlaja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55776" y="5301208"/>
              <a:ext cx="1218374" cy="792088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</p:pic>
        <p:pic>
          <p:nvPicPr>
            <p:cNvPr id="22" name="Picture 6" descr=" Szlovákia zászlaja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75656" y="2132856"/>
              <a:ext cx="1290383" cy="864096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</p:pic>
      </p:grpSp>
      <p:sp>
        <p:nvSpPr>
          <p:cNvPr id="25" name="Téglalap 24"/>
          <p:cNvSpPr/>
          <p:nvPr/>
        </p:nvSpPr>
        <p:spPr>
          <a:xfrm>
            <a:off x="7236296" y="1556792"/>
            <a:ext cx="1656184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1200" b="1" cap="none" spc="0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EUROPEAN PICNIC</a:t>
            </a:r>
          </a:p>
          <a:p>
            <a:pPr algn="ctr"/>
            <a:r>
              <a:rPr lang="hu-HU" sz="1200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2014</a:t>
            </a:r>
          </a:p>
          <a:p>
            <a:pPr algn="ctr"/>
            <a:r>
              <a:rPr lang="hu-HU" sz="1200" b="1" cap="none" spc="0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FELSONYEK</a:t>
            </a:r>
            <a:endParaRPr lang="hu-HU" sz="1200" b="1" cap="none" spc="0" dirty="0">
              <a:ln w="180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7380312" y="332656"/>
            <a:ext cx="1296145" cy="1152128"/>
            <a:chOff x="1475656" y="476672"/>
            <a:chExt cx="6696745" cy="5832648"/>
          </a:xfrm>
        </p:grpSpPr>
        <p:sp>
          <p:nvSpPr>
            <p:cNvPr id="3" name="Ellipszis 2"/>
            <p:cNvSpPr/>
            <p:nvPr/>
          </p:nvSpPr>
          <p:spPr>
            <a:xfrm>
              <a:off x="1979712" y="836712"/>
              <a:ext cx="5616624" cy="547260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4" name="Picture 2" descr="D:\Képek\europa-flag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11960" y="476672"/>
              <a:ext cx="1479510" cy="1224136"/>
            </a:xfrm>
            <a:prstGeom prst="rect">
              <a:avLst/>
            </a:prstGeom>
            <a:noFill/>
          </p:spPr>
        </p:pic>
        <p:pic>
          <p:nvPicPr>
            <p:cNvPr id="5" name="Picture 3" descr="D:\Képek\NYÉKCÍM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07904" y="2420887"/>
              <a:ext cx="2316131" cy="2524261"/>
            </a:xfrm>
            <a:prstGeom prst="rect">
              <a:avLst/>
            </a:prstGeom>
            <a:noFill/>
          </p:spPr>
        </p:pic>
        <p:grpSp>
          <p:nvGrpSpPr>
            <p:cNvPr id="6" name="Csoportba foglalás 11"/>
            <p:cNvGrpSpPr/>
            <p:nvPr/>
          </p:nvGrpSpPr>
          <p:grpSpPr>
            <a:xfrm>
              <a:off x="5940152" y="5229200"/>
              <a:ext cx="1254281" cy="816091"/>
              <a:chOff x="4469847" y="2828933"/>
              <a:chExt cx="831984" cy="384042"/>
            </a:xfrm>
          </p:grpSpPr>
          <p:pic>
            <p:nvPicPr>
              <p:cNvPr id="10" name="Picture 10" descr="D:\Képek\112px-Flag_of_Hungary_svg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469847" y="2828933"/>
                <a:ext cx="831984" cy="384042"/>
              </a:xfrm>
              <a:prstGeom prst="rect">
                <a:avLst/>
              </a:prstGeom>
              <a:noFill/>
            </p:spPr>
          </p:pic>
          <p:pic>
            <p:nvPicPr>
              <p:cNvPr id="11" name="Picture 11" descr="D:\Képek\71px-Coat_of_Arms_of_Hungary_svg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805897" y="2828933"/>
                <a:ext cx="147439" cy="288032"/>
              </a:xfrm>
              <a:prstGeom prst="rect">
                <a:avLst/>
              </a:prstGeom>
              <a:noFill/>
            </p:spPr>
          </p:pic>
        </p:grpSp>
        <p:pic>
          <p:nvPicPr>
            <p:cNvPr id="7" name="Picture 2" descr=" Csehország zászlaj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76256" y="2060848"/>
              <a:ext cx="1296145" cy="867954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</p:pic>
        <p:pic>
          <p:nvPicPr>
            <p:cNvPr id="8" name="Picture 4" descr=" Olaszország zászlaj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55776" y="5301208"/>
              <a:ext cx="1218374" cy="792088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</p:pic>
        <p:pic>
          <p:nvPicPr>
            <p:cNvPr id="9" name="Picture 6" descr=" Szlovákia zászlaja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75656" y="2132856"/>
              <a:ext cx="1290383" cy="864096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</p:pic>
      </p:grpSp>
      <p:sp>
        <p:nvSpPr>
          <p:cNvPr id="12" name="Téglalap 11"/>
          <p:cNvSpPr/>
          <p:nvPr/>
        </p:nvSpPr>
        <p:spPr>
          <a:xfrm>
            <a:off x="7236296" y="1556792"/>
            <a:ext cx="1656184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1200" b="1" cap="none" spc="0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EUROPEAN PICNIC</a:t>
            </a:r>
          </a:p>
          <a:p>
            <a:pPr algn="ctr"/>
            <a:r>
              <a:rPr lang="hu-HU" sz="1200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2014</a:t>
            </a:r>
          </a:p>
          <a:p>
            <a:pPr algn="ctr"/>
            <a:r>
              <a:rPr lang="hu-HU" sz="1200" b="1" cap="none" spc="0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FELSONYEK</a:t>
            </a:r>
            <a:endParaRPr lang="hu-HU" sz="1200" b="1" cap="none" spc="0" dirty="0">
              <a:ln w="180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563888" y="476672"/>
            <a:ext cx="1491242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Arial Black" pitchFamily="34" charset="0"/>
              </a:rPr>
              <a:t>SLOVAKIA</a:t>
            </a:r>
            <a:endParaRPr lang="hu-HU" b="1" dirty="0">
              <a:latin typeface="Arial Black" pitchFamily="34" charset="0"/>
            </a:endParaRPr>
          </a:p>
        </p:txBody>
      </p:sp>
      <p:cxnSp>
        <p:nvCxnSpPr>
          <p:cNvPr id="15" name="Egyenes összekötő nyíllal 14"/>
          <p:cNvCxnSpPr/>
          <p:nvPr/>
        </p:nvCxnSpPr>
        <p:spPr>
          <a:xfrm flipV="1">
            <a:off x="1475656" y="1196752"/>
            <a:ext cx="72008" cy="331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1475656" y="4509120"/>
            <a:ext cx="50405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1547664" y="1628800"/>
            <a:ext cx="4608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1475656" y="3789040"/>
            <a:ext cx="4608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1547664" y="2276872"/>
            <a:ext cx="4608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>
            <a:off x="1475656" y="2996952"/>
            <a:ext cx="4608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>
            <a:off x="1547664" y="1556792"/>
            <a:ext cx="46085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>
            <a:off x="1547664" y="2564904"/>
            <a:ext cx="46085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églalap 24"/>
          <p:cNvSpPr/>
          <p:nvPr/>
        </p:nvSpPr>
        <p:spPr>
          <a:xfrm>
            <a:off x="1691680" y="1628800"/>
            <a:ext cx="4392488" cy="864096"/>
          </a:xfrm>
          <a:prstGeom prst="rect">
            <a:avLst/>
          </a:prstGeom>
          <a:solidFill>
            <a:srgbClr val="F8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Szövegdoboz 25"/>
          <p:cNvSpPr txBox="1"/>
          <p:nvPr/>
        </p:nvSpPr>
        <p:spPr>
          <a:xfrm>
            <a:off x="971600" y="134076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4.1</a:t>
            </a:r>
            <a:endParaRPr lang="hu-HU" b="1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971600" y="234888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2.7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7380312" y="332656"/>
            <a:ext cx="1296145" cy="1152128"/>
            <a:chOff x="1475656" y="476672"/>
            <a:chExt cx="6696745" cy="5832648"/>
          </a:xfrm>
        </p:grpSpPr>
        <p:sp>
          <p:nvSpPr>
            <p:cNvPr id="3" name="Ellipszis 2"/>
            <p:cNvSpPr/>
            <p:nvPr/>
          </p:nvSpPr>
          <p:spPr>
            <a:xfrm>
              <a:off x="1979712" y="836712"/>
              <a:ext cx="5616624" cy="547260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4" name="Picture 2" descr="D:\Képek\europa-flag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11960" y="476672"/>
              <a:ext cx="1479510" cy="1224136"/>
            </a:xfrm>
            <a:prstGeom prst="rect">
              <a:avLst/>
            </a:prstGeom>
            <a:noFill/>
          </p:spPr>
        </p:pic>
        <p:pic>
          <p:nvPicPr>
            <p:cNvPr id="5" name="Picture 3" descr="D:\Képek\NYÉKCÍM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07904" y="2420887"/>
              <a:ext cx="2316131" cy="2524261"/>
            </a:xfrm>
            <a:prstGeom prst="rect">
              <a:avLst/>
            </a:prstGeom>
            <a:noFill/>
          </p:spPr>
        </p:pic>
        <p:grpSp>
          <p:nvGrpSpPr>
            <p:cNvPr id="6" name="Csoportba foglalás 11"/>
            <p:cNvGrpSpPr/>
            <p:nvPr/>
          </p:nvGrpSpPr>
          <p:grpSpPr>
            <a:xfrm>
              <a:off x="5940152" y="5229200"/>
              <a:ext cx="1254281" cy="816091"/>
              <a:chOff x="4469847" y="2828933"/>
              <a:chExt cx="831984" cy="384042"/>
            </a:xfrm>
          </p:grpSpPr>
          <p:pic>
            <p:nvPicPr>
              <p:cNvPr id="10" name="Picture 10" descr="D:\Képek\112px-Flag_of_Hungary_svg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469847" y="2828933"/>
                <a:ext cx="831984" cy="384042"/>
              </a:xfrm>
              <a:prstGeom prst="rect">
                <a:avLst/>
              </a:prstGeom>
              <a:noFill/>
            </p:spPr>
          </p:pic>
          <p:pic>
            <p:nvPicPr>
              <p:cNvPr id="11" name="Picture 11" descr="D:\Képek\71px-Coat_of_Arms_of_Hungary_svg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805897" y="2828933"/>
                <a:ext cx="147439" cy="288032"/>
              </a:xfrm>
              <a:prstGeom prst="rect">
                <a:avLst/>
              </a:prstGeom>
              <a:noFill/>
            </p:spPr>
          </p:pic>
        </p:grpSp>
        <p:pic>
          <p:nvPicPr>
            <p:cNvPr id="7" name="Picture 2" descr=" Csehország zászlaj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76256" y="2060848"/>
              <a:ext cx="1296145" cy="867954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</p:pic>
        <p:pic>
          <p:nvPicPr>
            <p:cNvPr id="8" name="Picture 4" descr=" Olaszország zászlaj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55776" y="5301208"/>
              <a:ext cx="1218374" cy="792088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</p:pic>
        <p:pic>
          <p:nvPicPr>
            <p:cNvPr id="9" name="Picture 6" descr=" Szlovákia zászlaja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75656" y="2132856"/>
              <a:ext cx="1290383" cy="864096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</p:pic>
      </p:grpSp>
      <p:sp>
        <p:nvSpPr>
          <p:cNvPr id="12" name="Téglalap 11"/>
          <p:cNvSpPr/>
          <p:nvPr/>
        </p:nvSpPr>
        <p:spPr>
          <a:xfrm>
            <a:off x="7236296" y="1556792"/>
            <a:ext cx="1656184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1200" b="1" cap="none" spc="0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EUROPEAN PICNIC</a:t>
            </a:r>
          </a:p>
          <a:p>
            <a:pPr algn="ctr"/>
            <a:r>
              <a:rPr lang="hu-HU" sz="1200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2014</a:t>
            </a:r>
          </a:p>
          <a:p>
            <a:pPr algn="ctr"/>
            <a:r>
              <a:rPr lang="hu-HU" sz="1200" b="1" cap="none" spc="0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FELSONYEK</a:t>
            </a:r>
            <a:endParaRPr lang="hu-HU" sz="1200" b="1" cap="none" spc="0" dirty="0">
              <a:ln w="180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563888" y="476672"/>
            <a:ext cx="1491242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Arial Black" pitchFamily="34" charset="0"/>
              </a:rPr>
              <a:t>SLOVAKIA</a:t>
            </a:r>
            <a:endParaRPr lang="hu-HU" b="1" dirty="0">
              <a:latin typeface="Arial Black" pitchFamily="34" charset="0"/>
            </a:endParaRPr>
          </a:p>
        </p:txBody>
      </p:sp>
      <p:cxnSp>
        <p:nvCxnSpPr>
          <p:cNvPr id="15" name="Egyenes összekötő nyíllal 14"/>
          <p:cNvCxnSpPr/>
          <p:nvPr/>
        </p:nvCxnSpPr>
        <p:spPr>
          <a:xfrm flipV="1">
            <a:off x="1475656" y="1196752"/>
            <a:ext cx="72008" cy="331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1475656" y="4509120"/>
            <a:ext cx="50405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1547664" y="1628800"/>
            <a:ext cx="4608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1475656" y="3789040"/>
            <a:ext cx="4608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1547664" y="2276872"/>
            <a:ext cx="4608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>
            <a:off x="1475656" y="2996952"/>
            <a:ext cx="4608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>
            <a:off x="1547664" y="1556792"/>
            <a:ext cx="46085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>
            <a:off x="1547664" y="2564904"/>
            <a:ext cx="46085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églalap 24"/>
          <p:cNvSpPr/>
          <p:nvPr/>
        </p:nvSpPr>
        <p:spPr>
          <a:xfrm>
            <a:off x="1547664" y="1628800"/>
            <a:ext cx="4536504" cy="864096"/>
          </a:xfrm>
          <a:prstGeom prst="rect">
            <a:avLst/>
          </a:prstGeom>
          <a:solidFill>
            <a:srgbClr val="F8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Szövegdoboz 25"/>
          <p:cNvSpPr txBox="1"/>
          <p:nvPr/>
        </p:nvSpPr>
        <p:spPr>
          <a:xfrm>
            <a:off x="899592" y="1412776"/>
            <a:ext cx="4796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b="1" dirty="0" smtClean="0"/>
              <a:t>4.1</a:t>
            </a:r>
            <a:endParaRPr lang="hu-HU" b="1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971600" y="548680"/>
            <a:ext cx="149592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u-HU" b="1" dirty="0" smtClean="0"/>
              <a:t>4.1 / 2.7 = 1.5</a:t>
            </a:r>
            <a:endParaRPr lang="hu-HU" b="1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899592" y="2348880"/>
            <a:ext cx="4796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b="1" dirty="0" smtClean="0"/>
              <a:t>2.7</a:t>
            </a:r>
            <a:endParaRPr lang="hu-HU" b="1" dirty="0"/>
          </a:p>
        </p:txBody>
      </p:sp>
      <p:pic>
        <p:nvPicPr>
          <p:cNvPr id="29" name="Picture 1" descr="D:\Képek\Globe_forg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7784" y="3573016"/>
            <a:ext cx="2016224" cy="2016224"/>
          </a:xfrm>
          <a:prstGeom prst="rect">
            <a:avLst/>
          </a:prstGeom>
          <a:noFill/>
        </p:spPr>
      </p:pic>
      <p:pic>
        <p:nvPicPr>
          <p:cNvPr id="30" name="Picture 1" descr="D:\Képek\Globe_forg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3501008"/>
            <a:ext cx="2016224" cy="2016224"/>
          </a:xfrm>
          <a:prstGeom prst="rect">
            <a:avLst/>
          </a:prstGeom>
          <a:noFill/>
        </p:spPr>
      </p:pic>
      <p:sp>
        <p:nvSpPr>
          <p:cNvPr id="31" name="Téglalap 30"/>
          <p:cNvSpPr/>
          <p:nvPr/>
        </p:nvSpPr>
        <p:spPr>
          <a:xfrm>
            <a:off x="4860032" y="4509120"/>
            <a:ext cx="201622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Szövegdoboz 31"/>
          <p:cNvSpPr txBox="1"/>
          <p:nvPr/>
        </p:nvSpPr>
        <p:spPr>
          <a:xfrm>
            <a:off x="1763688" y="5733256"/>
            <a:ext cx="5277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latin typeface="Arial Black" pitchFamily="34" charset="0"/>
              </a:rPr>
              <a:t>IF EVERYBODY ON EARTH WOULD LIVE </a:t>
            </a:r>
          </a:p>
          <a:p>
            <a:pPr algn="ctr"/>
            <a:r>
              <a:rPr lang="hu-HU" b="1" dirty="0" smtClean="0">
                <a:latin typeface="Arial Black" pitchFamily="34" charset="0"/>
              </a:rPr>
              <a:t>LIKE PEOPLE LIVE IN SLOVAKIA,</a:t>
            </a:r>
          </a:p>
          <a:p>
            <a:pPr algn="ctr"/>
            <a:r>
              <a:rPr lang="hu-HU" b="1" dirty="0" smtClean="0">
                <a:latin typeface="Arial Black" pitchFamily="34" charset="0"/>
              </a:rPr>
              <a:t>WE WOULD NEED 1.5 EARTHS</a:t>
            </a:r>
            <a:endParaRPr lang="hu-HU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7380312" y="332656"/>
            <a:ext cx="1296145" cy="1152128"/>
            <a:chOff x="1475656" y="476672"/>
            <a:chExt cx="6696745" cy="5832648"/>
          </a:xfrm>
        </p:grpSpPr>
        <p:sp>
          <p:nvSpPr>
            <p:cNvPr id="3" name="Ellipszis 2"/>
            <p:cNvSpPr/>
            <p:nvPr/>
          </p:nvSpPr>
          <p:spPr>
            <a:xfrm>
              <a:off x="1979712" y="836712"/>
              <a:ext cx="5616624" cy="547260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4" name="Picture 2" descr="D:\Képek\europa-flag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11960" y="476672"/>
              <a:ext cx="1479510" cy="1224136"/>
            </a:xfrm>
            <a:prstGeom prst="rect">
              <a:avLst/>
            </a:prstGeom>
            <a:noFill/>
          </p:spPr>
        </p:pic>
        <p:pic>
          <p:nvPicPr>
            <p:cNvPr id="5" name="Picture 3" descr="D:\Képek\NYÉKCÍM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07904" y="2420887"/>
              <a:ext cx="2316131" cy="2524261"/>
            </a:xfrm>
            <a:prstGeom prst="rect">
              <a:avLst/>
            </a:prstGeom>
            <a:noFill/>
          </p:spPr>
        </p:pic>
        <p:grpSp>
          <p:nvGrpSpPr>
            <p:cNvPr id="6" name="Csoportba foglalás 11"/>
            <p:cNvGrpSpPr/>
            <p:nvPr/>
          </p:nvGrpSpPr>
          <p:grpSpPr>
            <a:xfrm>
              <a:off x="5940152" y="5229200"/>
              <a:ext cx="1254281" cy="816091"/>
              <a:chOff x="4469847" y="2828933"/>
              <a:chExt cx="831984" cy="384042"/>
            </a:xfrm>
          </p:grpSpPr>
          <p:pic>
            <p:nvPicPr>
              <p:cNvPr id="10" name="Picture 10" descr="D:\Képek\112px-Flag_of_Hungary_svg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469847" y="2828933"/>
                <a:ext cx="831984" cy="384042"/>
              </a:xfrm>
              <a:prstGeom prst="rect">
                <a:avLst/>
              </a:prstGeom>
              <a:noFill/>
            </p:spPr>
          </p:pic>
          <p:pic>
            <p:nvPicPr>
              <p:cNvPr id="11" name="Picture 11" descr="D:\Képek\71px-Coat_of_Arms_of_Hungary_svg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805897" y="2828933"/>
                <a:ext cx="147439" cy="288032"/>
              </a:xfrm>
              <a:prstGeom prst="rect">
                <a:avLst/>
              </a:prstGeom>
              <a:noFill/>
            </p:spPr>
          </p:pic>
        </p:grpSp>
        <p:pic>
          <p:nvPicPr>
            <p:cNvPr id="7" name="Picture 2" descr=" Csehország zászlaj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76256" y="2060848"/>
              <a:ext cx="1296145" cy="867954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</p:pic>
        <p:pic>
          <p:nvPicPr>
            <p:cNvPr id="8" name="Picture 4" descr=" Olaszország zászlaj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55776" y="5301208"/>
              <a:ext cx="1218374" cy="792088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</p:pic>
        <p:pic>
          <p:nvPicPr>
            <p:cNvPr id="9" name="Picture 6" descr=" Szlovákia zászlaja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75656" y="2132856"/>
              <a:ext cx="1290383" cy="864096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</p:pic>
      </p:grpSp>
      <p:sp>
        <p:nvSpPr>
          <p:cNvPr id="12" name="Téglalap 11"/>
          <p:cNvSpPr/>
          <p:nvPr/>
        </p:nvSpPr>
        <p:spPr>
          <a:xfrm>
            <a:off x="7236296" y="1556792"/>
            <a:ext cx="1656184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1200" b="1" cap="none" spc="0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EUROPEAN PICNIC</a:t>
            </a:r>
          </a:p>
          <a:p>
            <a:pPr algn="ctr"/>
            <a:r>
              <a:rPr lang="hu-HU" sz="1200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2014</a:t>
            </a:r>
          </a:p>
          <a:p>
            <a:pPr algn="ctr"/>
            <a:r>
              <a:rPr lang="hu-HU" sz="1200" b="1" cap="none" spc="0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FELSONYEK</a:t>
            </a:r>
            <a:endParaRPr lang="hu-HU" sz="1200" b="1" cap="none" spc="0" dirty="0">
              <a:ln w="180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Picture 1" descr="C:\Users\Béla\Pictures\fp\fp3hu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692696"/>
            <a:ext cx="7795697" cy="4694462"/>
          </a:xfrm>
          <a:prstGeom prst="rect">
            <a:avLst/>
          </a:prstGeom>
          <a:noFill/>
        </p:spPr>
      </p:pic>
      <p:sp>
        <p:nvSpPr>
          <p:cNvPr id="14" name="Szövegdoboz 13"/>
          <p:cNvSpPr txBox="1"/>
          <p:nvPr/>
        </p:nvSpPr>
        <p:spPr>
          <a:xfrm>
            <a:off x="4067944" y="476672"/>
            <a:ext cx="1482778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Arial Black" pitchFamily="34" charset="0"/>
              </a:rPr>
              <a:t>HUNGARY</a:t>
            </a:r>
            <a:endParaRPr lang="hu-HU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7380312" y="332656"/>
            <a:ext cx="1296145" cy="1152128"/>
            <a:chOff x="1475656" y="476672"/>
            <a:chExt cx="6696745" cy="5832648"/>
          </a:xfrm>
        </p:grpSpPr>
        <p:sp>
          <p:nvSpPr>
            <p:cNvPr id="3" name="Ellipszis 2"/>
            <p:cNvSpPr/>
            <p:nvPr/>
          </p:nvSpPr>
          <p:spPr>
            <a:xfrm>
              <a:off x="1979712" y="836712"/>
              <a:ext cx="5616624" cy="547260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4" name="Picture 2" descr="D:\Képek\europa-flag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11960" y="476672"/>
              <a:ext cx="1479510" cy="1224136"/>
            </a:xfrm>
            <a:prstGeom prst="rect">
              <a:avLst/>
            </a:prstGeom>
            <a:noFill/>
          </p:spPr>
        </p:pic>
        <p:pic>
          <p:nvPicPr>
            <p:cNvPr id="5" name="Picture 3" descr="D:\Képek\NYÉKCÍM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07904" y="2420887"/>
              <a:ext cx="2316131" cy="2524261"/>
            </a:xfrm>
            <a:prstGeom prst="rect">
              <a:avLst/>
            </a:prstGeom>
            <a:noFill/>
          </p:spPr>
        </p:pic>
        <p:grpSp>
          <p:nvGrpSpPr>
            <p:cNvPr id="6" name="Csoportba foglalás 11"/>
            <p:cNvGrpSpPr/>
            <p:nvPr/>
          </p:nvGrpSpPr>
          <p:grpSpPr>
            <a:xfrm>
              <a:off x="5940152" y="5229200"/>
              <a:ext cx="1254281" cy="816091"/>
              <a:chOff x="4469847" y="2828933"/>
              <a:chExt cx="831984" cy="384042"/>
            </a:xfrm>
          </p:grpSpPr>
          <p:pic>
            <p:nvPicPr>
              <p:cNvPr id="10" name="Picture 10" descr="D:\Képek\112px-Flag_of_Hungary_svg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469847" y="2828933"/>
                <a:ext cx="831984" cy="384042"/>
              </a:xfrm>
              <a:prstGeom prst="rect">
                <a:avLst/>
              </a:prstGeom>
              <a:noFill/>
            </p:spPr>
          </p:pic>
          <p:pic>
            <p:nvPicPr>
              <p:cNvPr id="11" name="Picture 11" descr="D:\Képek\71px-Coat_of_Arms_of_Hungary_svg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805897" y="2828933"/>
                <a:ext cx="147439" cy="288032"/>
              </a:xfrm>
              <a:prstGeom prst="rect">
                <a:avLst/>
              </a:prstGeom>
              <a:noFill/>
            </p:spPr>
          </p:pic>
        </p:grpSp>
        <p:pic>
          <p:nvPicPr>
            <p:cNvPr id="7" name="Picture 2" descr=" Csehország zászlaj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76256" y="2060848"/>
              <a:ext cx="1296145" cy="867954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</p:pic>
        <p:pic>
          <p:nvPicPr>
            <p:cNvPr id="8" name="Picture 4" descr=" Olaszország zászlaj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55776" y="5301208"/>
              <a:ext cx="1218374" cy="792088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</p:pic>
        <p:pic>
          <p:nvPicPr>
            <p:cNvPr id="9" name="Picture 6" descr=" Szlovákia zászlaja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75656" y="2132856"/>
              <a:ext cx="1290383" cy="864096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</p:pic>
      </p:grpSp>
      <p:sp>
        <p:nvSpPr>
          <p:cNvPr id="12" name="Téglalap 11"/>
          <p:cNvSpPr/>
          <p:nvPr/>
        </p:nvSpPr>
        <p:spPr>
          <a:xfrm>
            <a:off x="7236296" y="1556792"/>
            <a:ext cx="1656184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1200" b="1" cap="none" spc="0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EUROPEAN PICNIC</a:t>
            </a:r>
          </a:p>
          <a:p>
            <a:pPr algn="ctr"/>
            <a:r>
              <a:rPr lang="hu-HU" sz="1200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2014</a:t>
            </a:r>
          </a:p>
          <a:p>
            <a:pPr algn="ctr"/>
            <a:r>
              <a:rPr lang="hu-HU" sz="1200" b="1" cap="none" spc="0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FELSONYEK</a:t>
            </a:r>
            <a:endParaRPr lang="hu-HU" sz="1200" b="1" cap="none" spc="0" dirty="0">
              <a:ln w="180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Picture 1" descr="C:\Users\Béla\Pictures\fp\fp3hu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692696"/>
            <a:ext cx="7795697" cy="4694462"/>
          </a:xfrm>
          <a:prstGeom prst="rect">
            <a:avLst/>
          </a:prstGeom>
          <a:noFill/>
        </p:spPr>
      </p:pic>
      <p:sp>
        <p:nvSpPr>
          <p:cNvPr id="14" name="Szövegdoboz 13"/>
          <p:cNvSpPr txBox="1"/>
          <p:nvPr/>
        </p:nvSpPr>
        <p:spPr>
          <a:xfrm>
            <a:off x="4067944" y="476672"/>
            <a:ext cx="1482778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Arial Black" pitchFamily="34" charset="0"/>
              </a:rPr>
              <a:t>HUNGARY</a:t>
            </a:r>
            <a:endParaRPr lang="hu-HU" b="1" dirty="0">
              <a:latin typeface="Arial Black" pitchFamily="34" charset="0"/>
            </a:endParaRPr>
          </a:p>
        </p:txBody>
      </p:sp>
      <p:cxnSp>
        <p:nvCxnSpPr>
          <p:cNvPr id="16" name="Egyenes összekötő nyíllal 15"/>
          <p:cNvCxnSpPr/>
          <p:nvPr/>
        </p:nvCxnSpPr>
        <p:spPr>
          <a:xfrm flipH="1">
            <a:off x="1115616" y="2132856"/>
            <a:ext cx="518457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H="1">
            <a:off x="1115616" y="2708920"/>
            <a:ext cx="518457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539552" y="2060848"/>
            <a:ext cx="4796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b="1" dirty="0" smtClean="0"/>
              <a:t>3.3</a:t>
            </a:r>
            <a:endParaRPr lang="hu-HU" b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1331640" y="764704"/>
            <a:ext cx="149592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hu-HU" b="1" dirty="0" smtClean="0"/>
              <a:t>3.3 / 2.5 = 1.3</a:t>
            </a:r>
            <a:endParaRPr lang="hu-HU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539552" y="2636912"/>
            <a:ext cx="4796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b="1" dirty="0" smtClean="0"/>
              <a:t>2.5</a:t>
            </a:r>
            <a:endParaRPr lang="hu-HU" b="1" dirty="0"/>
          </a:p>
        </p:txBody>
      </p:sp>
      <p:pic>
        <p:nvPicPr>
          <p:cNvPr id="21" name="Picture 1" descr="D:\Képek\Globe_forg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4" y="3573016"/>
            <a:ext cx="2016224" cy="2016224"/>
          </a:xfrm>
          <a:prstGeom prst="rect">
            <a:avLst/>
          </a:prstGeom>
          <a:noFill/>
        </p:spPr>
      </p:pic>
      <p:pic>
        <p:nvPicPr>
          <p:cNvPr id="22" name="Picture 1" descr="D:\Képek\Globe_forg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4" y="3573016"/>
            <a:ext cx="2016224" cy="2016224"/>
          </a:xfrm>
          <a:prstGeom prst="rect">
            <a:avLst/>
          </a:prstGeom>
          <a:noFill/>
        </p:spPr>
      </p:pic>
      <p:sp>
        <p:nvSpPr>
          <p:cNvPr id="23" name="Téglalap 22"/>
          <p:cNvSpPr/>
          <p:nvPr/>
        </p:nvSpPr>
        <p:spPr>
          <a:xfrm>
            <a:off x="4788024" y="4293096"/>
            <a:ext cx="2088232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Szövegdoboz 23"/>
          <p:cNvSpPr txBox="1"/>
          <p:nvPr/>
        </p:nvSpPr>
        <p:spPr>
          <a:xfrm>
            <a:off x="1763688" y="5733256"/>
            <a:ext cx="5277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latin typeface="Arial Black" pitchFamily="34" charset="0"/>
              </a:rPr>
              <a:t>IF EVERYBODY ON EARTH WOULD LIVE </a:t>
            </a:r>
          </a:p>
          <a:p>
            <a:pPr algn="ctr"/>
            <a:r>
              <a:rPr lang="hu-HU" b="1" dirty="0" smtClean="0">
                <a:latin typeface="Arial Black" pitchFamily="34" charset="0"/>
              </a:rPr>
              <a:t>LIKE PEOPLE LIVE IN HUNGARY,</a:t>
            </a:r>
          </a:p>
          <a:p>
            <a:pPr algn="ctr"/>
            <a:r>
              <a:rPr lang="hu-HU" b="1" dirty="0" smtClean="0">
                <a:latin typeface="Arial Black" pitchFamily="34" charset="0"/>
              </a:rPr>
              <a:t>WE WOULD NEED 1.3 EARTHS</a:t>
            </a:r>
            <a:endParaRPr lang="hu-HU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/>
          <p:cNvSpPr/>
          <p:nvPr/>
        </p:nvSpPr>
        <p:spPr>
          <a:xfrm>
            <a:off x="1187624" y="2204864"/>
            <a:ext cx="6984776" cy="313932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6600" b="1" cap="none" spc="0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EUROPEAN PICNIC</a:t>
            </a:r>
          </a:p>
          <a:p>
            <a:pPr algn="ctr"/>
            <a:r>
              <a:rPr lang="hu-HU" sz="6600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2014</a:t>
            </a:r>
          </a:p>
          <a:p>
            <a:pPr algn="ctr"/>
            <a:r>
              <a:rPr lang="hu-HU" sz="6600" b="1" cap="none" spc="0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FELSONYEK</a:t>
            </a:r>
            <a:endParaRPr lang="hu-HU" sz="6600" b="1" cap="none" spc="0" dirty="0">
              <a:ln w="180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3" name="Csoportba foglalás 14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4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2" name="Ellipszis 1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5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0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4338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4340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4342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14" name="Téglalap 13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3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5" name="Ellipszis 4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6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7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8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2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9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0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1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4" name="Téglalap 3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14" name="Picture 2" descr="https://encrypted-tbn0.gstatic.com/images?q=tbn:ANd9GcQ1SEDx67qlbY4AtKP7XFBPGfnt9CkT3kfnT3DzYLcjleyTm-7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1447676"/>
            <a:ext cx="7164288" cy="5410323"/>
          </a:xfrm>
          <a:prstGeom prst="rect">
            <a:avLst/>
          </a:prstGeom>
          <a:noFill/>
        </p:spPr>
      </p:pic>
      <p:grpSp>
        <p:nvGrpSpPr>
          <p:cNvPr id="15" name="Csoportba foglalás 14"/>
          <p:cNvGrpSpPr/>
          <p:nvPr/>
        </p:nvGrpSpPr>
        <p:grpSpPr>
          <a:xfrm>
            <a:off x="3491880" y="332656"/>
            <a:ext cx="1656184" cy="1656184"/>
            <a:chOff x="3491880" y="332656"/>
            <a:chExt cx="1656184" cy="1656184"/>
          </a:xfrm>
        </p:grpSpPr>
        <p:sp>
          <p:nvSpPr>
            <p:cNvPr id="16" name="Mosolygó arc 15"/>
            <p:cNvSpPr/>
            <p:nvPr/>
          </p:nvSpPr>
          <p:spPr>
            <a:xfrm>
              <a:off x="3491880" y="332656"/>
              <a:ext cx="1656184" cy="1656184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Szabadkézi sokszög 16"/>
            <p:cNvSpPr/>
            <p:nvPr/>
          </p:nvSpPr>
          <p:spPr>
            <a:xfrm>
              <a:off x="3851920" y="1444283"/>
              <a:ext cx="928467" cy="243840"/>
            </a:xfrm>
            <a:custGeom>
              <a:avLst/>
              <a:gdLst>
                <a:gd name="connsiteX0" fmla="*/ 0 w 928467"/>
                <a:gd name="connsiteY0" fmla="*/ 215705 h 243840"/>
                <a:gd name="connsiteX1" fmla="*/ 98473 w 928467"/>
                <a:gd name="connsiteY1" fmla="*/ 145366 h 243840"/>
                <a:gd name="connsiteX2" fmla="*/ 253218 w 928467"/>
                <a:gd name="connsiteY2" fmla="*/ 32825 h 243840"/>
                <a:gd name="connsiteX3" fmla="*/ 407963 w 928467"/>
                <a:gd name="connsiteY3" fmla="*/ 4689 h 243840"/>
                <a:gd name="connsiteX4" fmla="*/ 534572 w 928467"/>
                <a:gd name="connsiteY4" fmla="*/ 4689 h 243840"/>
                <a:gd name="connsiteX5" fmla="*/ 661181 w 928467"/>
                <a:gd name="connsiteY5" fmla="*/ 32825 h 243840"/>
                <a:gd name="connsiteX6" fmla="*/ 745587 w 928467"/>
                <a:gd name="connsiteY6" fmla="*/ 60960 h 243840"/>
                <a:gd name="connsiteX7" fmla="*/ 844061 w 928467"/>
                <a:gd name="connsiteY7" fmla="*/ 145366 h 243840"/>
                <a:gd name="connsiteX8" fmla="*/ 928467 w 928467"/>
                <a:gd name="connsiteY8" fmla="*/ 243840 h 24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467" h="243840">
                  <a:moveTo>
                    <a:pt x="0" y="215705"/>
                  </a:moveTo>
                  <a:lnTo>
                    <a:pt x="98473" y="145366"/>
                  </a:lnTo>
                  <a:cubicBezTo>
                    <a:pt x="140676" y="114886"/>
                    <a:pt x="201636" y="56271"/>
                    <a:pt x="253218" y="32825"/>
                  </a:cubicBezTo>
                  <a:cubicBezTo>
                    <a:pt x="304800" y="9379"/>
                    <a:pt x="361071" y="9378"/>
                    <a:pt x="407963" y="4689"/>
                  </a:cubicBezTo>
                  <a:cubicBezTo>
                    <a:pt x="454855" y="0"/>
                    <a:pt x="492369" y="0"/>
                    <a:pt x="534572" y="4689"/>
                  </a:cubicBezTo>
                  <a:cubicBezTo>
                    <a:pt x="576775" y="9378"/>
                    <a:pt x="626012" y="23447"/>
                    <a:pt x="661181" y="32825"/>
                  </a:cubicBezTo>
                  <a:cubicBezTo>
                    <a:pt x="696350" y="42203"/>
                    <a:pt x="715107" y="42203"/>
                    <a:pt x="745587" y="60960"/>
                  </a:cubicBezTo>
                  <a:cubicBezTo>
                    <a:pt x="776067" y="79717"/>
                    <a:pt x="813581" y="114886"/>
                    <a:pt x="844061" y="145366"/>
                  </a:cubicBezTo>
                  <a:cubicBezTo>
                    <a:pt x="874541" y="175846"/>
                    <a:pt x="901504" y="209843"/>
                    <a:pt x="928467" y="243840"/>
                  </a:cubicBezTo>
                </a:path>
              </a:pathLst>
            </a:custGeom>
            <a:solidFill>
              <a:srgbClr val="FFFF00"/>
            </a:solidFill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2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3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6" name="Ellipszis 5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4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3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0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1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2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5" name="Téglalap 4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15" name="Szövegdoboz 14"/>
          <p:cNvSpPr txBox="1"/>
          <p:nvPr/>
        </p:nvSpPr>
        <p:spPr>
          <a:xfrm>
            <a:off x="0" y="1595021"/>
            <a:ext cx="7164288" cy="526297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400" b="1" dirty="0" smtClean="0"/>
              <a:t> SAVE ENERGY!</a:t>
            </a:r>
          </a:p>
          <a:p>
            <a:pPr>
              <a:buFont typeface="Arial" pitchFamily="34" charset="0"/>
              <a:buChar char="•"/>
            </a:pPr>
            <a:endParaRPr lang="hu-HU" sz="2400" b="1" dirty="0" smtClean="0"/>
          </a:p>
          <a:p>
            <a:pPr>
              <a:buFont typeface="Arial" pitchFamily="34" charset="0"/>
              <a:buChar char="•"/>
            </a:pPr>
            <a:r>
              <a:rPr lang="hu-HU" sz="2400" b="1" dirty="0" smtClean="0"/>
              <a:t> USE LESS FOSSIL ENERGY!</a:t>
            </a:r>
          </a:p>
          <a:p>
            <a:pPr>
              <a:buFont typeface="Arial" pitchFamily="34" charset="0"/>
              <a:buChar char="•"/>
            </a:pPr>
            <a:endParaRPr lang="hu-HU" sz="2400" b="1" dirty="0" smtClean="0"/>
          </a:p>
          <a:p>
            <a:pPr>
              <a:buFont typeface="Arial" pitchFamily="34" charset="0"/>
              <a:buChar char="•"/>
            </a:pPr>
            <a:r>
              <a:rPr lang="hu-HU" sz="2400" b="1" dirty="0" smtClean="0"/>
              <a:t> PLANT MORE TREES!</a:t>
            </a:r>
          </a:p>
          <a:p>
            <a:pPr>
              <a:buFont typeface="Arial" pitchFamily="34" charset="0"/>
              <a:buChar char="•"/>
            </a:pPr>
            <a:endParaRPr lang="hu-HU" sz="2400" b="1" dirty="0" smtClean="0"/>
          </a:p>
          <a:p>
            <a:pPr>
              <a:buFont typeface="Arial" pitchFamily="34" charset="0"/>
              <a:buChar char="•"/>
            </a:pPr>
            <a:r>
              <a:rPr lang="hu-HU" sz="2400" b="1" dirty="0" smtClean="0"/>
              <a:t> AVOID OVERFISHING! (          </a:t>
            </a:r>
            <a:r>
              <a:rPr lang="hu-HU" sz="2400" b="1" dirty="0" smtClean="0">
                <a:solidFill>
                  <a:srgbClr val="0070C0"/>
                </a:solidFill>
              </a:rPr>
              <a:t>NOT FOR US…</a:t>
            </a:r>
            <a:r>
              <a:rPr lang="hu-HU" sz="2400" b="1" dirty="0" smtClean="0"/>
              <a:t> )</a:t>
            </a:r>
          </a:p>
          <a:p>
            <a:pPr>
              <a:buFont typeface="Arial" pitchFamily="34" charset="0"/>
              <a:buChar char="•"/>
            </a:pPr>
            <a:endParaRPr lang="hu-HU" sz="2400" b="1" dirty="0" smtClean="0"/>
          </a:p>
          <a:p>
            <a:pPr>
              <a:buFont typeface="Arial" pitchFamily="34" charset="0"/>
              <a:buChar char="•"/>
            </a:pPr>
            <a:r>
              <a:rPr lang="hu-HU" sz="2400" b="1" dirty="0" smtClean="0"/>
              <a:t> USE TRANSPORT MORE EFFECTIVELY! (PUBLIC  TRANSPORT)</a:t>
            </a:r>
          </a:p>
          <a:p>
            <a:pPr>
              <a:buFont typeface="Arial" pitchFamily="34" charset="0"/>
              <a:buChar char="•"/>
            </a:pPr>
            <a:endParaRPr lang="hu-HU" sz="2400" b="1" dirty="0" smtClean="0"/>
          </a:p>
          <a:p>
            <a:pPr>
              <a:buFont typeface="Arial" pitchFamily="34" charset="0"/>
              <a:buChar char="•"/>
            </a:pPr>
            <a:r>
              <a:rPr lang="hu-HU" sz="2400" b="1" dirty="0" smtClean="0"/>
              <a:t> AVOID DEFORESTRATION!</a:t>
            </a:r>
          </a:p>
          <a:p>
            <a:pPr>
              <a:buFont typeface="Arial" pitchFamily="34" charset="0"/>
              <a:buChar char="•"/>
            </a:pPr>
            <a:endParaRPr lang="hu-HU" sz="2400" b="1" dirty="0" smtClean="0"/>
          </a:p>
          <a:p>
            <a:pPr>
              <a:buFont typeface="Arial" pitchFamily="34" charset="0"/>
              <a:buChar char="•"/>
            </a:pPr>
            <a:r>
              <a:rPr lang="hu-HU" sz="2400" b="1" dirty="0" smtClean="0"/>
              <a:t> PRODUCE  LESS  WASTE!</a:t>
            </a:r>
            <a:endParaRPr lang="hu-HU" sz="2400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251520" y="476672"/>
            <a:ext cx="7223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00B050"/>
                </a:solidFill>
                <a:latin typeface="Arial Black" pitchFamily="34" charset="0"/>
              </a:rPr>
              <a:t>REDUCE YOUR FOOTPRINT!</a:t>
            </a:r>
            <a:endParaRPr lang="hu-HU" sz="36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17" name="Picture 1" descr="D:\Képek\Globe_forg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2852936"/>
            <a:ext cx="2987824" cy="2987824"/>
          </a:xfrm>
          <a:prstGeom prst="rect">
            <a:avLst/>
          </a:prstGeom>
          <a:noFill/>
        </p:spPr>
      </p:pic>
      <p:sp>
        <p:nvSpPr>
          <p:cNvPr id="18" name="Mosolygó arc 17"/>
          <p:cNvSpPr/>
          <p:nvPr/>
        </p:nvSpPr>
        <p:spPr>
          <a:xfrm>
            <a:off x="3275856" y="3861048"/>
            <a:ext cx="360040" cy="36004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2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3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6" name="Ellipszis 5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4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3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0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1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2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5" name="Téglalap 4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16" name="Szövegdoboz 15"/>
          <p:cNvSpPr txBox="1"/>
          <p:nvPr/>
        </p:nvSpPr>
        <p:spPr>
          <a:xfrm>
            <a:off x="251520" y="476672"/>
            <a:ext cx="7223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00B050"/>
                </a:solidFill>
                <a:latin typeface="Arial Black" pitchFamily="34" charset="0"/>
              </a:rPr>
              <a:t>REDUCE YOUR FOOTPRINT!</a:t>
            </a:r>
            <a:endParaRPr lang="hu-HU" sz="36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17" name="Picture 1" descr="D:\Képek\Globe_forg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1412776"/>
            <a:ext cx="4104456" cy="4104456"/>
          </a:xfrm>
          <a:prstGeom prst="rect">
            <a:avLst/>
          </a:prstGeom>
          <a:noFill/>
        </p:spPr>
      </p:pic>
      <p:sp>
        <p:nvSpPr>
          <p:cNvPr id="18" name="Szövegdoboz 17"/>
          <p:cNvSpPr txBox="1"/>
          <p:nvPr/>
        </p:nvSpPr>
        <p:spPr>
          <a:xfrm>
            <a:off x="251520" y="5517232"/>
            <a:ext cx="8728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dirty="0" smtClean="0">
                <a:solidFill>
                  <a:srgbClr val="FF0000"/>
                </a:solidFill>
                <a:latin typeface="Arial Black" pitchFamily="34" charset="0"/>
              </a:rPr>
              <a:t>PROTECT THE EARTH!</a:t>
            </a:r>
            <a:endParaRPr lang="hu-HU" sz="5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/>
          <p:cNvSpPr/>
          <p:nvPr/>
        </p:nvSpPr>
        <p:spPr>
          <a:xfrm>
            <a:off x="1187624" y="2204864"/>
            <a:ext cx="6984776" cy="313932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6600" b="1" cap="none" spc="0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EUROPEAN PICNIC</a:t>
            </a:r>
          </a:p>
          <a:p>
            <a:pPr algn="ctr"/>
            <a:r>
              <a:rPr lang="hu-HU" sz="6600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2014</a:t>
            </a:r>
          </a:p>
          <a:p>
            <a:pPr algn="ctr"/>
            <a:r>
              <a:rPr lang="hu-HU" sz="6600" b="1" cap="none" spc="0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FELSONYEK</a:t>
            </a:r>
            <a:endParaRPr lang="hu-HU" sz="6600" b="1" cap="none" spc="0" dirty="0">
              <a:ln w="180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3" name="Csoportba foglalás 14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4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2" name="Ellipszis 1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5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0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4338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4340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4342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14" name="Téglalap 13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15" name="Szövegdoboz 14"/>
          <p:cNvSpPr txBox="1"/>
          <p:nvPr/>
        </p:nvSpPr>
        <p:spPr>
          <a:xfrm>
            <a:off x="755039" y="5877272"/>
            <a:ext cx="7749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latin typeface="Arial Black" pitchFamily="34" charset="0"/>
              </a:rPr>
              <a:t>SUPPORTED BY  EU EACEA  „EUROPE FOR CITIZENS”</a:t>
            </a:r>
            <a:endParaRPr lang="hu-HU" sz="20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14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4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2" name="Ellipszis 1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5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0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4338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4340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4342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13" name="Téglalap 12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14" name="Téglalap 13"/>
          <p:cNvSpPr/>
          <p:nvPr/>
        </p:nvSpPr>
        <p:spPr>
          <a:xfrm>
            <a:off x="323528" y="404664"/>
            <a:ext cx="688457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ECOLOGICAL </a:t>
            </a:r>
          </a:p>
          <a:p>
            <a:pPr algn="ctr"/>
            <a:r>
              <a:rPr lang="hu-HU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FOOTPRINT</a:t>
            </a:r>
            <a:endParaRPr lang="hu-HU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115616" y="5085184"/>
            <a:ext cx="49269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b="1" dirty="0" smtClean="0">
                <a:latin typeface="Arial Black" pitchFamily="34" charset="0"/>
              </a:rPr>
              <a:t>LUDMILA MOTTLOVÁ</a:t>
            </a:r>
          </a:p>
          <a:p>
            <a:pPr algn="ctr"/>
            <a:r>
              <a:rPr lang="hu-HU" sz="2800" b="1" dirty="0" smtClean="0"/>
              <a:t> ZALUZÍ, CZECH REPUBLIC</a:t>
            </a:r>
            <a:endParaRPr lang="hu-HU" sz="2800" b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1259632" y="3861048"/>
            <a:ext cx="4811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WORKING GROUP PLENARY REPORT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éla\Pictures\fp\ecolfoot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328" y="38864"/>
            <a:ext cx="6373024" cy="6819136"/>
          </a:xfrm>
          <a:prstGeom prst="rect">
            <a:avLst/>
          </a:prstGeom>
          <a:noFill/>
        </p:spPr>
      </p:pic>
      <p:grpSp>
        <p:nvGrpSpPr>
          <p:cNvPr id="3" name="Csoportba foglalás 2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4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6" name="Ellipszis 5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9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3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0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1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2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5" name="Téglalap 4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Béla\Pictures\fp\ecological-foot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177" y="0"/>
            <a:ext cx="8959645" cy="6857999"/>
          </a:xfrm>
          <a:prstGeom prst="rect">
            <a:avLst/>
          </a:prstGeom>
          <a:noFill/>
        </p:spPr>
      </p:pic>
      <p:grpSp>
        <p:nvGrpSpPr>
          <p:cNvPr id="3" name="Csoportba foglalás 2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4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6" name="Ellipszis 5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9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3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0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1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2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5" name="Téglalap 4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14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4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2" name="Ellipszis 1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5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0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4338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4340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4342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13" name="Téglalap 12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15" name="Picture 2" descr="C:\Users\Béla\Pictures\rondaházak\uj_hazak_i_84124_656676szép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3" y="476672"/>
            <a:ext cx="6375855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14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4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2" name="Ellipszis 1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5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0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4338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4340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4342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13" name="Téglalap 12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15" name="Picture 2" descr="C:\Users\Béla\Pictures\rondaházak\uj_hazak_i_84124_656676szép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476672"/>
            <a:ext cx="2573678" cy="1656805"/>
          </a:xfrm>
          <a:prstGeom prst="rect">
            <a:avLst/>
          </a:prstGeom>
          <a:noFill/>
        </p:spPr>
      </p:pic>
      <p:pic>
        <p:nvPicPr>
          <p:cNvPr id="16" name="Picture 18" descr="http://vafoodbanks.org/wp-content/uploads/2012/06/fresh_foo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2852936"/>
            <a:ext cx="5751704" cy="3816424"/>
          </a:xfrm>
          <a:prstGeom prst="rect">
            <a:avLst/>
          </a:prstGeom>
          <a:noFill/>
        </p:spPr>
      </p:pic>
      <p:sp>
        <p:nvSpPr>
          <p:cNvPr id="18" name="Pluszjel 17"/>
          <p:cNvSpPr/>
          <p:nvPr/>
        </p:nvSpPr>
        <p:spPr>
          <a:xfrm>
            <a:off x="1331640" y="2204864"/>
            <a:ext cx="720080" cy="648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343</Words>
  <Application>Microsoft Office PowerPoint</Application>
  <PresentationFormat>Diavetítés a képernyőre (4:3 oldalarány)</PresentationFormat>
  <Paragraphs>164</Paragraphs>
  <Slides>32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3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Balogh Béla</dc:creator>
  <cp:lastModifiedBy>Balogh Béla</cp:lastModifiedBy>
  <cp:revision>57</cp:revision>
  <dcterms:created xsi:type="dcterms:W3CDTF">2014-05-20T21:21:15Z</dcterms:created>
  <dcterms:modified xsi:type="dcterms:W3CDTF">2014-06-07T08:43:57Z</dcterms:modified>
</cp:coreProperties>
</file>