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B8005-596C-49D5-835A-2CBB900DBA04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E6D3E-0EC9-41FF-AD58-FBB6E145AB0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395536" y="1052737"/>
            <a:ext cx="7848873" cy="44935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6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338" name="AutoShape 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0" name="AutoShape 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2" name="AutoShape 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4" name="AutoShape 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6" name="AutoShape 1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8" name="AutoShape 1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0" name="AutoShape 1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2" name="AutoShape 1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4" name="AutoShape 1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6" name="AutoShape 2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8" name="AutoShape 2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0" name="AutoShape 2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2" name="AutoShape 2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4" name="AutoShape 2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6" name="AutoShape 3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8" name="AutoShape 3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0" name="AutoShape 3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2" name="AutoShape 3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4" name="AutoShape 3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6" name="AutoShape 4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8" name="AutoShape 4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0" name="AutoShape 4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2" name="AutoShape 4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4" name="AutoShape 4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6" name="AutoShape 5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8" name="AutoShape 5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0" name="AutoShape 5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2" name="AutoShape 5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4" name="AutoShape 5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6" name="AutoShape 6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8" name="AutoShape 6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0" name="AutoShape 6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2" name="AutoShape 6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4" name="AutoShape 6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6" name="AutoShape 7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8" name="AutoShape 7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0" name="AutoShape 7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2" name="AutoShape 7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4" name="AutoShape 7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6" name="AutoShape 8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8" name="AutoShape 8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0" name="AutoShape 8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2" name="AutoShape 8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4" name="AutoShape 8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6" name="AutoShape 9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8" name="AutoShape 9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0" name="AutoShape 9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2" name="AutoShape 9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4" name="AutoShape 9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6" name="AutoShape 10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54" name="Picture 6" descr="https://upload.wikimedia.org/wikipedia/commons/thumb/f/f0/Flag_of_Slovenia.svg/1200px-Flag_of_Slovenia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805264"/>
            <a:ext cx="1023272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38" name="Picture 102" descr="https://upload.wikimedia.org/wikipedia/commons/thumb/e/e6/Flag_of_Slovakia.svg/900px-Flag_of_Slovaki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805264"/>
            <a:ext cx="1008112" cy="672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0" name="Picture 104" descr="https://upload.wikimedia.org/wikipedia/commons/thumb/f/ff/Flag_of_Serbia.svg/1280px-Flag_of_Serbia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805264"/>
            <a:ext cx="1008112" cy="6718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2" name="Picture 106" descr="https://upload.wikimedia.org/wikipedia/commons/thumb/7/73/Flag_of_Romania.svg/600px-Flag_of_Romania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5805264"/>
            <a:ext cx="972109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4" name="Picture 108" descr="https://upload.wikimedia.org/wikipedia/commons/thumb/1/1b/Flag_of_Croatia.svg/1200px-Flag_of_Croatia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5805264"/>
            <a:ext cx="1008112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6" name="Picture 110" descr="https://upload.wikimedia.org/wikipedia/en/thumb/b/ba/Flag_of_Germany.svg/1000px-Flag_of_Germany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39752" y="5805264"/>
            <a:ext cx="992560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8" name="Picture 112" descr="https://upload.wikimedia.org/wikipedia/commons/thumb/c/cb/Flag_of_the_Czech_Republic.svg/900px-Flag_of_the_Czech_Republic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5805264"/>
            <a:ext cx="936104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0" name="Picture 114" descr="https://upload.wikimedia.org/wikipedia/en/thumb/0/03/Flag_of_Italy.svg/1280px-Flag_of_Italy.sv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5805264"/>
            <a:ext cx="1044158" cy="6958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2" name="Picture 116" descr="https://upload.wikimedia.org/wikipedia/commons/thumb/c/c1/Flag_of_Hungary.svg/1200px-Flag_of_Hungary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188640"/>
            <a:ext cx="1440160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1134" y="3212976"/>
            <a:ext cx="906286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KÖZPONTOSÍTÁS VAGY DECENTRALIZÁLÁS</a:t>
            </a:r>
          </a:p>
          <a:p>
            <a:pPr algn="ctr"/>
            <a:endParaRPr lang="hu-H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hu-H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CENTRALISATION OR DECENTRALISATION</a:t>
            </a:r>
            <a:endParaRPr lang="hu-H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907704" y="1844824"/>
            <a:ext cx="613802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latin typeface="Arial Black" pitchFamily="34" charset="0"/>
              </a:rPr>
              <a:t>MILYEN EURÓPÁT AKARUNK?</a:t>
            </a:r>
            <a:endParaRPr lang="hu-HU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907704" y="764704"/>
            <a:ext cx="472417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KÖZPONTOSÍTÁS - CENTRALISATION</a:t>
            </a:r>
            <a:endParaRPr lang="hu-HU" sz="24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1484784"/>
            <a:ext cx="7338547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Ez mindig egyszerre jelentkezik, a két folyamat párhuzamosan zajlik</a:t>
            </a:r>
          </a:p>
          <a:p>
            <a:endParaRPr lang="hu-HU" sz="2000" b="1" dirty="0"/>
          </a:p>
          <a:p>
            <a:r>
              <a:rPr lang="hu-HU" sz="2000" b="1" dirty="0" smtClean="0"/>
              <a:t>Van, amit centralizálni kell és van, amit decentralizálni</a:t>
            </a:r>
          </a:p>
          <a:p>
            <a:endParaRPr lang="hu-HU" sz="2000" b="1" dirty="0"/>
          </a:p>
          <a:p>
            <a:r>
              <a:rPr lang="hu-HU" sz="2000" b="1" dirty="0" smtClean="0"/>
              <a:t>Nem lehet csak az egyiket vagy csak a másikat</a:t>
            </a:r>
          </a:p>
          <a:p>
            <a:endParaRPr lang="hu-HU" sz="2000" b="1" dirty="0"/>
          </a:p>
          <a:p>
            <a:endParaRPr lang="hu-HU" sz="2000" b="1" dirty="0" smtClean="0"/>
          </a:p>
          <a:p>
            <a:endParaRPr lang="hu-HU" sz="2000" b="1" dirty="0"/>
          </a:p>
          <a:p>
            <a:r>
              <a:rPr lang="hu-HU" sz="2000" b="1" dirty="0" err="1" smtClean="0"/>
              <a:t>These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two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processes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happen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in</a:t>
            </a:r>
            <a:r>
              <a:rPr lang="hu-HU" sz="2000" b="1" dirty="0" smtClean="0"/>
              <a:t> parallel, </a:t>
            </a:r>
            <a:r>
              <a:rPr lang="hu-HU" sz="2000" b="1" dirty="0" err="1" smtClean="0"/>
              <a:t>at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same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time</a:t>
            </a:r>
            <a:endParaRPr lang="hu-HU" sz="2000" b="1" dirty="0" smtClean="0"/>
          </a:p>
          <a:p>
            <a:endParaRPr lang="hu-HU" sz="2000" b="1" dirty="0"/>
          </a:p>
          <a:p>
            <a:r>
              <a:rPr lang="hu-HU" sz="2000" b="1" dirty="0" err="1" smtClean="0"/>
              <a:t>Some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things</a:t>
            </a:r>
            <a:r>
              <a:rPr lang="hu-HU" sz="2000" b="1" dirty="0" smtClean="0"/>
              <a:t> must be </a:t>
            </a:r>
            <a:r>
              <a:rPr lang="hu-HU" sz="2000" b="1" dirty="0" err="1" smtClean="0"/>
              <a:t>centralised</a:t>
            </a:r>
            <a:r>
              <a:rPr lang="hu-HU" sz="2000" b="1" dirty="0" smtClean="0"/>
              <a:t>, </a:t>
            </a:r>
            <a:r>
              <a:rPr lang="hu-HU" sz="2000" b="1" dirty="0" err="1" smtClean="0"/>
              <a:t>some</a:t>
            </a:r>
            <a:r>
              <a:rPr lang="hu-HU" sz="2000" b="1" dirty="0" smtClean="0"/>
              <a:t> – </a:t>
            </a:r>
            <a:r>
              <a:rPr lang="hu-HU" sz="2000" b="1" dirty="0" err="1" smtClean="0"/>
              <a:t>decentralised</a:t>
            </a:r>
            <a:endParaRPr lang="hu-HU" sz="2000" b="1" dirty="0" smtClean="0"/>
          </a:p>
          <a:p>
            <a:endParaRPr lang="hu-HU" sz="2000" b="1" dirty="0"/>
          </a:p>
          <a:p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should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chose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only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one</a:t>
            </a:r>
            <a:endParaRPr lang="hu-HU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907704" y="764704"/>
            <a:ext cx="472417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KÖZPONTOSÍTÁS - CENTRALISATION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87624" y="1412776"/>
            <a:ext cx="5988050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A legfontosabb: </a:t>
            </a:r>
          </a:p>
          <a:p>
            <a:endParaRPr lang="hu-HU" sz="2000" b="1" dirty="0"/>
          </a:p>
          <a:p>
            <a:r>
              <a:rPr lang="hu-HU" sz="2000" b="1" dirty="0" smtClean="0"/>
              <a:t> </a:t>
            </a:r>
            <a:r>
              <a:rPr lang="hu-HU" sz="2800" b="1" dirty="0" smtClean="0">
                <a:latin typeface="Arial Black" pitchFamily="34" charset="0"/>
              </a:rPr>
              <a:t>optimális döntéshozatal, </a:t>
            </a:r>
          </a:p>
          <a:p>
            <a:r>
              <a:rPr lang="hu-HU" sz="2800" b="1" dirty="0" smtClean="0">
                <a:latin typeface="Arial Black" pitchFamily="34" charset="0"/>
              </a:rPr>
              <a:t>optimális végrehajtás</a:t>
            </a:r>
          </a:p>
          <a:p>
            <a:r>
              <a:rPr lang="hu-HU" sz="2800" b="1" dirty="0" smtClean="0"/>
              <a:t>Ez határozza meg, hogy centralizáljunk </a:t>
            </a:r>
          </a:p>
          <a:p>
            <a:r>
              <a:rPr lang="hu-HU" sz="2800" b="1" dirty="0" smtClean="0"/>
              <a:t>vagy decentralizáljunk</a:t>
            </a:r>
            <a:endParaRPr lang="hu-HU" sz="28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755576" y="4005064"/>
            <a:ext cx="676781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The most </a:t>
            </a:r>
            <a:r>
              <a:rPr lang="hu-HU" sz="2400" b="1" dirty="0" err="1" smtClean="0"/>
              <a:t>important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issue</a:t>
            </a:r>
            <a:r>
              <a:rPr lang="hu-HU" sz="2400" b="1" dirty="0" smtClean="0"/>
              <a:t>:</a:t>
            </a:r>
          </a:p>
          <a:p>
            <a:endParaRPr lang="hu-HU" sz="2400" b="1" dirty="0"/>
          </a:p>
          <a:p>
            <a:r>
              <a:rPr lang="hu-HU" sz="2800" b="1" dirty="0" err="1" smtClean="0">
                <a:latin typeface="Arial Black" pitchFamily="34" charset="0"/>
              </a:rPr>
              <a:t>Optimal</a:t>
            </a:r>
            <a:r>
              <a:rPr lang="hu-HU" sz="2800" b="1" dirty="0" smtClean="0">
                <a:latin typeface="Arial Black" pitchFamily="34" charset="0"/>
              </a:rPr>
              <a:t> </a:t>
            </a:r>
            <a:r>
              <a:rPr lang="hu-HU" sz="2800" b="1" dirty="0" err="1" smtClean="0">
                <a:latin typeface="Arial Black" pitchFamily="34" charset="0"/>
              </a:rPr>
              <a:t>decision</a:t>
            </a:r>
            <a:r>
              <a:rPr lang="hu-HU" sz="2800" b="1" dirty="0" smtClean="0">
                <a:latin typeface="Arial Black" pitchFamily="34" charset="0"/>
              </a:rPr>
              <a:t> </a:t>
            </a:r>
            <a:r>
              <a:rPr lang="hu-HU" sz="2800" b="1" dirty="0" err="1" smtClean="0">
                <a:latin typeface="Arial Black" pitchFamily="34" charset="0"/>
              </a:rPr>
              <a:t>making</a:t>
            </a:r>
            <a:endParaRPr lang="hu-HU" sz="2800" b="1" dirty="0" smtClean="0">
              <a:latin typeface="Arial Black" pitchFamily="34" charset="0"/>
            </a:endParaRPr>
          </a:p>
          <a:p>
            <a:r>
              <a:rPr lang="hu-HU" sz="2800" b="1" dirty="0" err="1" smtClean="0">
                <a:latin typeface="Arial Black" pitchFamily="34" charset="0"/>
              </a:rPr>
              <a:t>Optimal</a:t>
            </a:r>
            <a:r>
              <a:rPr lang="hu-HU" sz="2800" b="1" dirty="0" smtClean="0">
                <a:latin typeface="Arial Black" pitchFamily="34" charset="0"/>
              </a:rPr>
              <a:t> </a:t>
            </a:r>
            <a:r>
              <a:rPr lang="hu-HU" sz="2800" b="1" dirty="0" err="1" smtClean="0">
                <a:latin typeface="Arial Black" pitchFamily="34" charset="0"/>
              </a:rPr>
              <a:t>implementation</a:t>
            </a:r>
            <a:endParaRPr lang="hu-HU" sz="2800" b="1" dirty="0" smtClean="0">
              <a:latin typeface="Arial Black" pitchFamily="34" charset="0"/>
            </a:endParaRPr>
          </a:p>
          <a:p>
            <a:endParaRPr lang="hu-HU" sz="2800" b="1" dirty="0">
              <a:latin typeface="Arial Black" pitchFamily="34" charset="0"/>
            </a:endParaRPr>
          </a:p>
          <a:p>
            <a:r>
              <a:rPr lang="hu-HU" sz="2800" b="1" dirty="0" err="1" smtClean="0"/>
              <a:t>It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will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determine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if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centralise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or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decentralise</a:t>
            </a:r>
            <a:endParaRPr lang="hu-H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907704" y="764704"/>
            <a:ext cx="472417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KÖZPONTOSÍTÁS - CENTRALISATION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15616" y="4149080"/>
            <a:ext cx="694036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err="1" smtClean="0"/>
              <a:t>Centralisation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or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decentralisation</a:t>
            </a:r>
            <a:r>
              <a:rPr lang="hu-HU" sz="2400" b="1" dirty="0" smtClean="0"/>
              <a:t> – </a:t>
            </a:r>
            <a:r>
              <a:rPr lang="hu-HU" sz="2400" b="1" dirty="0" err="1" smtClean="0"/>
              <a:t>it</a:t>
            </a:r>
            <a:r>
              <a:rPr lang="hu-HU" sz="2400" b="1" dirty="0" smtClean="0"/>
              <a:t> is </a:t>
            </a:r>
            <a:r>
              <a:rPr lang="hu-HU" sz="2400" b="1" dirty="0" err="1" smtClean="0"/>
              <a:t>not</a:t>
            </a:r>
            <a:r>
              <a:rPr lang="hu-HU" sz="2400" b="1" dirty="0" smtClean="0"/>
              <a:t> a dogma.</a:t>
            </a:r>
          </a:p>
          <a:p>
            <a:endParaRPr lang="hu-HU" sz="2400" b="1" dirty="0"/>
          </a:p>
          <a:p>
            <a:r>
              <a:rPr lang="hu-HU" sz="2400" b="1" dirty="0" smtClean="0"/>
              <a:t>The dogma is: </a:t>
            </a:r>
            <a:r>
              <a:rPr lang="hu-HU" sz="2400" b="1" dirty="0" err="1" smtClean="0"/>
              <a:t>optimal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operation</a:t>
            </a:r>
            <a:endParaRPr lang="hu-HU" sz="24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971600" y="1772816"/>
            <a:ext cx="674941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Központosítás vagy decentralizálás – ez nem dogma</a:t>
            </a:r>
          </a:p>
          <a:p>
            <a:endParaRPr lang="hu-HU" sz="2400" b="1" dirty="0"/>
          </a:p>
          <a:p>
            <a:r>
              <a:rPr lang="hu-HU" sz="2400" b="1" dirty="0" smtClean="0"/>
              <a:t>A dogma: optimális működés</a:t>
            </a:r>
            <a:endParaRPr lang="hu-H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907704" y="764704"/>
            <a:ext cx="472417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KÖZPONTOSÍTÁS - CENTRALISATION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0" y="1772816"/>
            <a:ext cx="911050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Miután az EU önálló államokból állt össze, itt csak a </a:t>
            </a:r>
            <a:r>
              <a:rPr lang="hu-HU" sz="2400" b="1" dirty="0" smtClean="0">
                <a:latin typeface="Arial Black" pitchFamily="34" charset="0"/>
              </a:rPr>
              <a:t>centralizáció </a:t>
            </a:r>
          </a:p>
          <a:p>
            <a:r>
              <a:rPr lang="hu-HU" sz="2400" b="1" dirty="0" smtClean="0">
                <a:latin typeface="Arial Black" pitchFamily="34" charset="0"/>
              </a:rPr>
              <a:t>                             és annak mértéke</a:t>
            </a:r>
            <a:r>
              <a:rPr lang="hu-HU" sz="2400" b="1" dirty="0" smtClean="0"/>
              <a:t> lehet kérdéses</a:t>
            </a:r>
          </a:p>
          <a:p>
            <a:endParaRPr lang="hu-HU" sz="2400" b="1" dirty="0"/>
          </a:p>
          <a:p>
            <a:r>
              <a:rPr lang="hu-HU" sz="2400" b="1" dirty="0" smtClean="0"/>
              <a:t>EUR-ügyekben elkerülhetetlennek látszik a centralizálás</a:t>
            </a:r>
          </a:p>
          <a:p>
            <a:endParaRPr lang="hu-HU" sz="2400" b="1" dirty="0"/>
          </a:p>
          <a:p>
            <a:endParaRPr lang="hu-HU" sz="2400" b="1" dirty="0" smtClean="0"/>
          </a:p>
          <a:p>
            <a:r>
              <a:rPr lang="hu-HU" sz="2400" b="1" dirty="0" err="1" smtClean="0"/>
              <a:t>Since</a:t>
            </a:r>
            <a:r>
              <a:rPr lang="hu-HU" sz="2400" b="1" dirty="0" smtClean="0"/>
              <a:t> EU has </a:t>
            </a:r>
            <a:r>
              <a:rPr lang="hu-HU" sz="2400" b="1" dirty="0" err="1" smtClean="0"/>
              <a:t>amarged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from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independent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states</a:t>
            </a:r>
            <a:r>
              <a:rPr lang="hu-HU" sz="2400" b="1" dirty="0" smtClean="0"/>
              <a:t>, here </a:t>
            </a:r>
            <a:r>
              <a:rPr lang="hu-HU" sz="2400" b="1" dirty="0" err="1" smtClean="0"/>
              <a:t>the</a:t>
            </a:r>
            <a:r>
              <a:rPr lang="hu-HU" sz="2400" b="1" dirty="0" smtClean="0"/>
              <a:t> </a:t>
            </a:r>
            <a:r>
              <a:rPr lang="hu-HU" sz="2400" b="1" dirty="0" err="1" smtClean="0">
                <a:latin typeface="Arial Black" pitchFamily="34" charset="0"/>
              </a:rPr>
              <a:t>degree</a:t>
            </a:r>
            <a:endParaRPr lang="hu-HU" sz="2400" b="1" dirty="0" smtClean="0">
              <a:latin typeface="Arial Black" pitchFamily="34" charset="0"/>
            </a:endParaRPr>
          </a:p>
          <a:p>
            <a:r>
              <a:rPr lang="hu-HU" sz="2400" b="1" dirty="0">
                <a:latin typeface="Arial Black" pitchFamily="34" charset="0"/>
              </a:rPr>
              <a:t>o</a:t>
            </a:r>
            <a:r>
              <a:rPr lang="hu-HU" sz="2400" b="1" dirty="0" smtClean="0">
                <a:latin typeface="Arial Black" pitchFamily="34" charset="0"/>
              </a:rPr>
              <a:t>f </a:t>
            </a:r>
            <a:r>
              <a:rPr lang="hu-HU" sz="2400" b="1" dirty="0" err="1" smtClean="0">
                <a:latin typeface="Arial Black" pitchFamily="34" charset="0"/>
              </a:rPr>
              <a:t>centralisation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may</a:t>
            </a:r>
            <a:r>
              <a:rPr lang="hu-HU" sz="2400" b="1" dirty="0" smtClean="0"/>
              <a:t> be a </a:t>
            </a:r>
            <a:r>
              <a:rPr lang="hu-HU" sz="2400" b="1" dirty="0" err="1" smtClean="0"/>
              <a:t>question</a:t>
            </a:r>
            <a:endParaRPr lang="hu-HU" sz="2400" b="1" dirty="0" smtClean="0"/>
          </a:p>
          <a:p>
            <a:endParaRPr lang="hu-HU" sz="2400" b="1" dirty="0"/>
          </a:p>
          <a:p>
            <a:r>
              <a:rPr lang="hu-HU" sz="2400" b="1" dirty="0" err="1" smtClean="0"/>
              <a:t>In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finances</a:t>
            </a:r>
            <a:r>
              <a:rPr lang="hu-HU" sz="2400" b="1" dirty="0" smtClean="0"/>
              <a:t> (EUR </a:t>
            </a:r>
            <a:r>
              <a:rPr lang="hu-HU" sz="2400" b="1" dirty="0" err="1" smtClean="0"/>
              <a:t>issues</a:t>
            </a:r>
            <a:r>
              <a:rPr lang="hu-HU" sz="2400" b="1" dirty="0" smtClean="0"/>
              <a:t>) more </a:t>
            </a:r>
            <a:r>
              <a:rPr lang="hu-HU" sz="2400" b="1" dirty="0" err="1" smtClean="0"/>
              <a:t>centralisation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seems</a:t>
            </a:r>
            <a:r>
              <a:rPr lang="hu-HU" sz="2400" b="1" dirty="0" smtClean="0"/>
              <a:t>  </a:t>
            </a:r>
            <a:r>
              <a:rPr lang="hu-HU" sz="2400" b="1" dirty="0" err="1" smtClean="0"/>
              <a:t>inevitable</a:t>
            </a:r>
            <a:endParaRPr lang="hu-HU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285</Words>
  <Application>Microsoft Office PowerPoint</Application>
  <PresentationFormat>Diavetítés a képernyőre (4:3 oldalarány)</PresentationFormat>
  <Paragraphs>79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1. dia</vt:lpstr>
      <vt:lpstr>2. dia</vt:lpstr>
      <vt:lpstr>3. dia</vt:lpstr>
      <vt:lpstr>4. dia</vt:lpstr>
      <vt:lpstr>5. dia</vt:lpstr>
      <vt:lpstr>6. dia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Balogh Béla</dc:creator>
  <cp:lastModifiedBy>Balogh Béla</cp:lastModifiedBy>
  <cp:revision>24</cp:revision>
  <dcterms:created xsi:type="dcterms:W3CDTF">2016-05-27T05:38:26Z</dcterms:created>
  <dcterms:modified xsi:type="dcterms:W3CDTF">2016-05-29T15:37:06Z</dcterms:modified>
</cp:coreProperties>
</file>