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AFA4-4DC0-497F-9EF6-D5978219D39F}" type="datetimeFigureOut">
              <a:rPr lang="hu-HU" smtClean="0"/>
              <a:pPr/>
              <a:t>2016.05.29.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80A96-EFAB-4415-9A32-4AAE3473BAA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0" name="AutoShape 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4" name="AutoShape 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6" name="AutoShape 1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8" name="AutoShape 1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0" name="AutoShape 1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2" name="AutoShape 1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4" name="AutoShape 1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6" name="AutoShape 2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8" name="AutoShape 2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0" name="AutoShape 2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2" name="AutoShape 2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4" name="AutoShape 2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6" name="AutoShape 3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8" name="AutoShape 3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0" name="AutoShape 3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2" name="AutoShape 3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4" name="AutoShape 3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6" name="AutoShape 4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8" name="AutoShape 4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0" name="AutoShape 4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2" name="AutoShape 4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4" name="AutoShape 4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6" name="AutoShape 50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88" name="AutoShape 52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0" name="AutoShape 54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2" name="AutoShape 56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4" name="AutoShape 58" descr="Képtalálat a következőre: „slovenia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6" name="AutoShape 6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98" name="AutoShape 6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0" name="AutoShape 6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2" name="AutoShape 6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4" name="AutoShape 6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6" name="AutoShape 7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08" name="AutoShape 7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0" name="AutoShape 7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2" name="AutoShape 7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4" name="AutoShape 7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6" name="AutoShape 8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18" name="AutoShape 8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0" name="AutoShape 8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2" name="AutoShape 8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4" name="AutoShape 8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6" name="AutoShape 9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28" name="AutoShape 92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0" name="AutoShape 94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2" name="AutoShape 96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4" name="AutoShape 98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436" name="AutoShape 100" descr="https://upload.wikimedia.org/wikipedia/commons/f/f0/Flag_of_Slovenia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54" name="Picture 6" descr="https://upload.wikimedia.org/wikipedia/commons/thumb/f/f0/Flag_of_Slovenia.svg/1200px-Flag_of_Sloven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805264"/>
            <a:ext cx="1023272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38" name="Picture 102" descr="https://upload.wikimedia.org/wikipedia/commons/thumb/e/e6/Flag_of_Slovakia.svg/900px-Flag_of_Slovakia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805264"/>
            <a:ext cx="1008112" cy="672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0" name="Picture 104" descr="https://upload.wikimedia.org/wikipedia/commons/thumb/f/ff/Flag_of_Serbia.svg/1280px-Flag_of_Serbia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805264"/>
            <a:ext cx="1008112" cy="6718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2" name="Picture 106" descr="https://upload.wikimedia.org/wikipedia/commons/thumb/7/73/Flag_of_Romania.svg/600px-Flag_of_Romania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5805264"/>
            <a:ext cx="972109" cy="64807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4" name="Picture 108" descr="https://upload.wikimedia.org/wikipedia/commons/thumb/1/1b/Flag_of_Croatia.svg/1200px-Flag_of_Croatia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1008112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6" name="Picture 110" descr="https://upload.wikimedia.org/wikipedia/en/thumb/b/ba/Flag_of_Germany.svg/1000px-Flag_of_Germany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39752" y="5805264"/>
            <a:ext cx="992560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48" name="Picture 112" descr="https://upload.wikimedia.org/wikipedia/commons/thumb/c/cb/Flag_of_the_Czech_Republic.svg/900px-Flag_of_the_Czech_Republic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5805264"/>
            <a:ext cx="936104" cy="7200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0" name="Picture 114" descr="https://upload.wikimedia.org/wikipedia/en/thumb/0/03/Flag_of_Italy.svg/1280px-Flag_of_Italy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5805264"/>
            <a:ext cx="1044158" cy="6958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4452" name="Picture 116" descr="https://upload.wikimedia.org/wikipedia/commons/thumb/c/c1/Flag_of_Hungary.svg/1200px-Flag_of_Hungary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88640"/>
            <a:ext cx="1440160" cy="720080"/>
          </a:xfrm>
          <a:prstGeom prst="rect">
            <a:avLst/>
          </a:prstGeom>
          <a:noFill/>
        </p:spPr>
      </p:pic>
      <p:sp>
        <p:nvSpPr>
          <p:cNvPr id="62" name="Téglalap 61"/>
          <p:cNvSpPr/>
          <p:nvPr/>
        </p:nvSpPr>
        <p:spPr>
          <a:xfrm>
            <a:off x="395536" y="1052737"/>
            <a:ext cx="7848873" cy="44935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6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79013" y="3212976"/>
            <a:ext cx="851598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DEMOKRÁCIA VAGY VEZÉRELVŰSÉG</a:t>
            </a:r>
          </a:p>
          <a:p>
            <a:pPr algn="ctr"/>
            <a:endParaRPr lang="hu-H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u-H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DEMOCRACY OR ‘FÜHRERSHIP’</a:t>
            </a:r>
            <a:endParaRPr lang="hu-H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907704" y="1844824"/>
            <a:ext cx="613802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latin typeface="Arial Black" pitchFamily="34" charset="0"/>
              </a:rPr>
              <a:t>MILYEN EURÓPÁT AKARUNK?</a:t>
            </a:r>
            <a:endParaRPr lang="hu-HU" sz="28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1916832"/>
            <a:ext cx="839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HASONLÍT AZ ELŐBBI KÉRDÉSRE: KÖZPONTOSÍTÁS VAGY DECENTRALIZÁLÁS..?</a:t>
            </a:r>
            <a:endParaRPr lang="hu-HU" sz="20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39776" y="4725144"/>
            <a:ext cx="9104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SIMILAR TO THE PREVIOUS QUESTION: CENTRALISATION OR DECENTRALISATION…?!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1331640" y="620688"/>
            <a:ext cx="5699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DEMOKRÁCIA VAGY…      DEMOCRACY OR…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1916832"/>
            <a:ext cx="839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HASONLÍT AZ ELŐBBI KÉRDÉSRE: KÖZPONTOSÍTÁS VAGY DECENTRALIZÁLÁS..?</a:t>
            </a:r>
            <a:endParaRPr lang="hu-HU" sz="20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39776" y="4725144"/>
            <a:ext cx="9104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SIMILAR TO THE PREVIOUS QUESTION: CENTRALISATION OR DECENTRALISATION…?!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55776" y="2636912"/>
            <a:ext cx="444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VEZETÉSI STÍLUS, POLITIKAI BERENDEZKEDÉS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2483768" y="5373216"/>
            <a:ext cx="411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   LEADERSHIP STYLE, POLITICAL CULTURE</a:t>
            </a:r>
            <a:endParaRPr lang="hu-HU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331640" y="620688"/>
            <a:ext cx="5699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DEMOKRÁCIA VAGY…      DEMOCRACY OR…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259632" y="1700808"/>
            <a:ext cx="6552728" cy="4032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abadkézi sokszög 5"/>
          <p:cNvSpPr/>
          <p:nvPr/>
        </p:nvSpPr>
        <p:spPr>
          <a:xfrm>
            <a:off x="1250576" y="1680882"/>
            <a:ext cx="6575612" cy="4061012"/>
          </a:xfrm>
          <a:custGeom>
            <a:avLst/>
            <a:gdLst>
              <a:gd name="connsiteX0" fmla="*/ 0 w 6575612"/>
              <a:gd name="connsiteY0" fmla="*/ 0 h 4061012"/>
              <a:gd name="connsiteX1" fmla="*/ 6575612 w 6575612"/>
              <a:gd name="connsiteY1" fmla="*/ 4047565 h 4061012"/>
              <a:gd name="connsiteX2" fmla="*/ 13448 w 6575612"/>
              <a:gd name="connsiteY2" fmla="*/ 4061012 h 4061012"/>
              <a:gd name="connsiteX3" fmla="*/ 0 w 6575612"/>
              <a:gd name="connsiteY3" fmla="*/ 0 h 406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5612" h="4061012">
                <a:moveTo>
                  <a:pt x="0" y="0"/>
                </a:moveTo>
                <a:lnTo>
                  <a:pt x="6575612" y="4047565"/>
                </a:lnTo>
                <a:lnTo>
                  <a:pt x="13448" y="4061012"/>
                </a:lnTo>
                <a:cubicBezTo>
                  <a:pt x="8965" y="2711824"/>
                  <a:pt x="4483" y="1362635"/>
                  <a:pt x="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abadkézi sokszög 8"/>
          <p:cNvSpPr/>
          <p:nvPr/>
        </p:nvSpPr>
        <p:spPr>
          <a:xfrm>
            <a:off x="1250576" y="1694329"/>
            <a:ext cx="6575612" cy="4020671"/>
          </a:xfrm>
          <a:custGeom>
            <a:avLst/>
            <a:gdLst>
              <a:gd name="connsiteX0" fmla="*/ 0 w 6575612"/>
              <a:gd name="connsiteY0" fmla="*/ 0 h 4020671"/>
              <a:gd name="connsiteX1" fmla="*/ 6562165 w 6575612"/>
              <a:gd name="connsiteY1" fmla="*/ 4020671 h 4020671"/>
              <a:gd name="connsiteX2" fmla="*/ 6575612 w 6575612"/>
              <a:gd name="connsiteY2" fmla="*/ 0 h 4020671"/>
              <a:gd name="connsiteX3" fmla="*/ 0 w 6575612"/>
              <a:gd name="connsiteY3" fmla="*/ 0 h 4020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5612" h="4020671">
                <a:moveTo>
                  <a:pt x="0" y="0"/>
                </a:moveTo>
                <a:lnTo>
                  <a:pt x="6562165" y="4020671"/>
                </a:lnTo>
                <a:cubicBezTo>
                  <a:pt x="6566647" y="2680447"/>
                  <a:pt x="6571130" y="1340224"/>
                  <a:pt x="6575612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Felfelé nyíl 9"/>
          <p:cNvSpPr/>
          <p:nvPr/>
        </p:nvSpPr>
        <p:spPr>
          <a:xfrm>
            <a:off x="827584" y="1700808"/>
            <a:ext cx="216024" cy="40324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Felfelé nyíl 10"/>
          <p:cNvSpPr/>
          <p:nvPr/>
        </p:nvSpPr>
        <p:spPr>
          <a:xfrm flipV="1">
            <a:off x="7956376" y="1700808"/>
            <a:ext cx="216024" cy="4032448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1331640" y="620688"/>
            <a:ext cx="5699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DEMOKRÁCIA VAGY…      DEMOCRACY OR…</a:t>
            </a:r>
            <a:endParaRPr lang="hu-HU" sz="2400" b="1" dirty="0"/>
          </a:p>
        </p:txBody>
      </p:sp>
      <p:sp>
        <p:nvSpPr>
          <p:cNvPr id="13" name="Szövegdoboz 12"/>
          <p:cNvSpPr txBox="1"/>
          <p:nvPr/>
        </p:nvSpPr>
        <p:spPr>
          <a:xfrm rot="16200000">
            <a:off x="-1159182" y="3472517"/>
            <a:ext cx="347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CENTRALISATION, FÜHRERSHIP</a:t>
            </a:r>
            <a:endParaRPr lang="hu-HU" sz="2000" b="1" dirty="0"/>
          </a:p>
        </p:txBody>
      </p:sp>
      <p:sp>
        <p:nvSpPr>
          <p:cNvPr id="14" name="Szövegdoboz 13"/>
          <p:cNvSpPr txBox="1"/>
          <p:nvPr/>
        </p:nvSpPr>
        <p:spPr>
          <a:xfrm rot="16200000">
            <a:off x="7226019" y="3655301"/>
            <a:ext cx="2292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DECENTRALISATION</a:t>
            </a:r>
            <a:endParaRPr lang="hu-HU" sz="2000" b="1" dirty="0"/>
          </a:p>
        </p:txBody>
      </p:sp>
      <p:cxnSp>
        <p:nvCxnSpPr>
          <p:cNvPr id="16" name="Egyenes összekötő nyíllal 15"/>
          <p:cNvCxnSpPr/>
          <p:nvPr/>
        </p:nvCxnSpPr>
        <p:spPr>
          <a:xfrm>
            <a:off x="1403648" y="1556792"/>
            <a:ext cx="0" cy="43924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4427984" y="1556792"/>
            <a:ext cx="0" cy="43924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7668344" y="1556792"/>
            <a:ext cx="0" cy="43924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611560" y="6021288"/>
            <a:ext cx="1561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DIKTATÚRA</a:t>
            </a:r>
          </a:p>
          <a:p>
            <a:pPr algn="ctr"/>
            <a:r>
              <a:rPr lang="hu-HU" b="1" dirty="0" smtClean="0"/>
              <a:t>DICTATORSHIP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3658788" y="6021288"/>
            <a:ext cx="15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DEMOKRÁCIA</a:t>
            </a:r>
          </a:p>
          <a:p>
            <a:pPr algn="ctr"/>
            <a:r>
              <a:rPr lang="hu-HU" b="1" dirty="0" smtClean="0"/>
              <a:t>DEMOCRACY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6205654" y="6021288"/>
            <a:ext cx="2712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INDIVIDUALIZMUS, KÁOSZ</a:t>
            </a:r>
          </a:p>
          <a:p>
            <a:pPr algn="ctr"/>
            <a:r>
              <a:rPr lang="hu-HU" b="1" dirty="0" smtClean="0"/>
              <a:t>INDIVIDUALISM, CHAOS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907704" y="764704"/>
            <a:ext cx="4730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DEMOKRÁCIA VAGY VEZÉRELVŰSÉG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DEMOCRACY OF ‘FÜHRERSHIP’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695446" y="2492896"/>
            <a:ext cx="7450630" cy="26776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itchFamily="34" charset="0"/>
              </a:rPr>
              <a:t>EST MODUS IN REBUS</a:t>
            </a:r>
          </a:p>
          <a:p>
            <a:pPr algn="ctr"/>
            <a:endParaRPr lang="hu-HU" sz="2400" b="1" dirty="0">
              <a:latin typeface="Arial Black" pitchFamily="34" charset="0"/>
            </a:endParaRPr>
          </a:p>
          <a:p>
            <a:pPr algn="ctr"/>
            <a:endParaRPr lang="hu-HU" sz="2400" b="1" dirty="0" smtClean="0">
              <a:latin typeface="Arial Black" pitchFamily="34" charset="0"/>
            </a:endParaRPr>
          </a:p>
          <a:p>
            <a:pPr algn="ctr"/>
            <a:r>
              <a:rPr lang="hu-HU" sz="2400" b="1" dirty="0" smtClean="0">
                <a:latin typeface="Arial Black" pitchFamily="34" charset="0"/>
              </a:rPr>
              <a:t>VAN A DOLGOKNAK MÉRTÉKÜK</a:t>
            </a:r>
          </a:p>
          <a:p>
            <a:pPr algn="ctr"/>
            <a:endParaRPr lang="hu-HU" sz="2400" b="1" dirty="0">
              <a:latin typeface="Arial Black" pitchFamily="34" charset="0"/>
            </a:endParaRPr>
          </a:p>
          <a:p>
            <a:pPr algn="ctr"/>
            <a:endParaRPr lang="hu-HU" sz="2400" b="1" dirty="0" smtClean="0">
              <a:latin typeface="Arial Black" pitchFamily="34" charset="0"/>
            </a:endParaRPr>
          </a:p>
          <a:p>
            <a:pPr algn="ctr"/>
            <a:r>
              <a:rPr lang="hu-HU" sz="2400" b="1" dirty="0" smtClean="0">
                <a:latin typeface="Arial Black" pitchFamily="34" charset="0"/>
              </a:rPr>
              <a:t>THERE IS A PROPER MEASURE  IN THINGS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987824" y="5445224"/>
            <a:ext cx="2996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ÓVAKODJ A SZÉLSŐSÉGEKTŐL</a:t>
            </a:r>
          </a:p>
          <a:p>
            <a:pPr algn="ctr"/>
            <a:endParaRPr lang="hu-HU" b="1" dirty="0"/>
          </a:p>
          <a:p>
            <a:pPr algn="ctr"/>
            <a:r>
              <a:rPr lang="hu-HU" b="1" dirty="0" smtClean="0"/>
              <a:t>BEWARE OF THE EXTREMES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64288" y="188640"/>
            <a:ext cx="1782859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V. EURÓPAI PIKNIK</a:t>
            </a:r>
          </a:p>
          <a:p>
            <a:pPr algn="ctr"/>
            <a:r>
              <a:rPr lang="hu-H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EUROPEAN PICNIC</a:t>
            </a:r>
          </a:p>
          <a:p>
            <a:pPr algn="ctr"/>
            <a:endParaRPr lang="hu-HU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2016 MÁJUS 27 - 29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hu-HU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FELSŐNYÉK, MAGYARORSZÁG</a:t>
            </a:r>
            <a:endParaRPr lang="hu-HU" sz="1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75656" y="1484784"/>
            <a:ext cx="5937908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QUO VADIS, EUROPA..?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QUO VADITIS, COMMUNITATES PARVULAE…?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1979712" y="3068960"/>
            <a:ext cx="5008486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MERRE MÉSZ, EURÓPA..?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MERRE MENTEK, KISTELEPÜLÉSEK…?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91032" y="4797152"/>
            <a:ext cx="770717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/>
              <a:t>WHERE ARE YOU HEADING FOR, EUROPE..?</a:t>
            </a:r>
          </a:p>
          <a:p>
            <a:pPr algn="ctr"/>
            <a:endParaRPr lang="hu-HU" sz="2400" b="1" dirty="0"/>
          </a:p>
          <a:p>
            <a:pPr algn="ctr"/>
            <a:r>
              <a:rPr lang="hu-HU" sz="2400" b="1" dirty="0" smtClean="0"/>
              <a:t>WHERE ARE YOU HEADING FOR, SMALL COMMUNITIES…?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Diavetítés a képernyőre (4:3 oldalarány)</PresentationFormat>
  <Paragraphs>78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Balogh Béla</dc:creator>
  <cp:lastModifiedBy>Balogh Béla</cp:lastModifiedBy>
  <cp:revision>1</cp:revision>
  <dcterms:created xsi:type="dcterms:W3CDTF">2016-05-26T12:14:18Z</dcterms:created>
  <dcterms:modified xsi:type="dcterms:W3CDTF">2016-05-29T15:37:48Z</dcterms:modified>
</cp:coreProperties>
</file>